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FC9EF5-FB78-4BDF-8263-E360D07A2B1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DFF2FF57-7A00-40E3-A36E-5DE2F27F3591}">
      <dgm:prSet custT="1"/>
      <dgm:spPr/>
      <dgm:t>
        <a:bodyPr/>
        <a:lstStyle/>
        <a:p>
          <a:pPr rtl="0"/>
          <a:r>
            <a:rPr lang="ru-RU" sz="2000" b="1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Рассматривались в порядке искового производства:</a:t>
          </a:r>
          <a:endParaRPr lang="ru-RU" sz="2000" dirty="0">
            <a:solidFill>
              <a:schemeClr val="accent6">
                <a:lumMod val="50000"/>
              </a:schemeClr>
            </a:solidFill>
            <a:latin typeface="+mj-lt"/>
          </a:endParaRPr>
        </a:p>
      </dgm:t>
    </dgm:pt>
    <dgm:pt modelId="{A0E4383E-6D9B-4356-8329-FE933C159851}" type="parTrans" cxnId="{7E27E234-6257-45EC-B26C-278F92D100CA}">
      <dgm:prSet/>
      <dgm:spPr/>
      <dgm:t>
        <a:bodyPr/>
        <a:lstStyle/>
        <a:p>
          <a:endParaRPr lang="ru-RU"/>
        </a:p>
      </dgm:t>
    </dgm:pt>
    <dgm:pt modelId="{F1245B6C-0AD8-4301-98F6-7B8F4660D757}" type="sibTrans" cxnId="{7E27E234-6257-45EC-B26C-278F92D100CA}">
      <dgm:prSet/>
      <dgm:spPr/>
      <dgm:t>
        <a:bodyPr/>
        <a:lstStyle/>
        <a:p>
          <a:endParaRPr lang="ru-RU"/>
        </a:p>
      </dgm:t>
    </dgm:pt>
    <dgm:pt modelId="{7BBEB778-B53F-47C8-9C35-07FEB09015EB}">
      <dgm:prSet custT="1"/>
      <dgm:spPr/>
      <dgm:t>
        <a:bodyPr/>
        <a:lstStyle/>
        <a:p>
          <a:pPr algn="ctr" rtl="0"/>
          <a:endParaRPr lang="ru-RU" sz="1600" dirty="0" smtClean="0">
            <a:latin typeface="+mj-lt"/>
          </a:endParaRPr>
        </a:p>
        <a:p>
          <a:pPr algn="ctr" rtl="0"/>
          <a:endParaRPr lang="ru-RU" sz="1600" dirty="0" smtClean="0">
            <a:latin typeface="+mj-lt"/>
          </a:endParaRPr>
        </a:p>
        <a:p>
          <a:pPr algn="ctr" rtl="0"/>
          <a:r>
            <a:rPr lang="ru-RU" sz="16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- дела о присуждении компенсации за нарушение права на судопроизводство в разумный срок по делам, рассматриваемым судами общей юрисдикции, или права на исполнение судебного акта суда общей юрисдикции в разумный срок;</a:t>
          </a:r>
          <a:endParaRPr lang="ru-RU" sz="1600" dirty="0">
            <a:solidFill>
              <a:schemeClr val="accent6">
                <a:lumMod val="50000"/>
              </a:schemeClr>
            </a:solidFill>
            <a:latin typeface="+mj-lt"/>
          </a:endParaRPr>
        </a:p>
      </dgm:t>
    </dgm:pt>
    <dgm:pt modelId="{498E8BD5-FA89-4417-A32A-76D0637AAB58}" type="parTrans" cxnId="{E3943D1A-4FFF-4A15-8119-FFE1EED8E054}">
      <dgm:prSet/>
      <dgm:spPr/>
      <dgm:t>
        <a:bodyPr/>
        <a:lstStyle/>
        <a:p>
          <a:endParaRPr lang="ru-RU"/>
        </a:p>
      </dgm:t>
    </dgm:pt>
    <dgm:pt modelId="{CB453129-D489-4819-A9D0-BA37618CBA2E}" type="sibTrans" cxnId="{E3943D1A-4FFF-4A15-8119-FFE1EED8E054}">
      <dgm:prSet/>
      <dgm:spPr/>
      <dgm:t>
        <a:bodyPr/>
        <a:lstStyle/>
        <a:p>
          <a:endParaRPr lang="ru-RU"/>
        </a:p>
      </dgm:t>
    </dgm:pt>
    <dgm:pt modelId="{69F290EB-7554-4C1B-8434-3FC9CDDD2FB0}">
      <dgm:prSet custT="1"/>
      <dgm:spPr/>
      <dgm:t>
        <a:bodyPr/>
        <a:lstStyle/>
        <a:p>
          <a:pPr algn="ctr" rtl="0"/>
          <a:r>
            <a:rPr lang="ru-RU" sz="16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- дела о прекращении деятельности средств массовой информации. </a:t>
          </a:r>
          <a:endParaRPr lang="ru-RU" sz="1600" dirty="0">
            <a:solidFill>
              <a:schemeClr val="accent6">
                <a:lumMod val="50000"/>
              </a:schemeClr>
            </a:solidFill>
            <a:latin typeface="+mj-lt"/>
          </a:endParaRPr>
        </a:p>
      </dgm:t>
    </dgm:pt>
    <dgm:pt modelId="{9E17F8F0-F741-48E7-8B02-075420E1CFA7}" type="parTrans" cxnId="{35F93410-227C-4706-B9F4-096D26EE4D80}">
      <dgm:prSet/>
      <dgm:spPr/>
      <dgm:t>
        <a:bodyPr/>
        <a:lstStyle/>
        <a:p>
          <a:endParaRPr lang="ru-RU"/>
        </a:p>
      </dgm:t>
    </dgm:pt>
    <dgm:pt modelId="{EECDE3B5-ACF6-4BAE-B8E3-6FEE4954FC56}" type="sibTrans" cxnId="{35F93410-227C-4706-B9F4-096D26EE4D80}">
      <dgm:prSet/>
      <dgm:spPr/>
      <dgm:t>
        <a:bodyPr/>
        <a:lstStyle/>
        <a:p>
          <a:endParaRPr lang="ru-RU"/>
        </a:p>
      </dgm:t>
    </dgm:pt>
    <dgm:pt modelId="{1C672C16-B728-400F-8F20-EAC54B61822B}" type="pres">
      <dgm:prSet presAssocID="{80FC9EF5-FB78-4BDF-8263-E360D07A2B1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81E9F2-EC6C-4674-B7A8-A5AC33F57677}" type="pres">
      <dgm:prSet presAssocID="{DFF2FF57-7A00-40E3-A36E-5DE2F27F3591}" presName="circle1" presStyleLbl="node1" presStyleIdx="0" presStyleCnt="3" custScaleY="113377" custLinFactNeighborY="-513"/>
      <dgm:spPr/>
    </dgm:pt>
    <dgm:pt modelId="{CF7D6587-77BC-4A44-B1DA-A7AA8C541453}" type="pres">
      <dgm:prSet presAssocID="{DFF2FF57-7A00-40E3-A36E-5DE2F27F3591}" presName="space" presStyleCnt="0"/>
      <dgm:spPr/>
    </dgm:pt>
    <dgm:pt modelId="{455FDA4E-FFD5-45CF-93AF-F0F345C37EC7}" type="pres">
      <dgm:prSet presAssocID="{DFF2FF57-7A00-40E3-A36E-5DE2F27F3591}" presName="rect1" presStyleLbl="alignAcc1" presStyleIdx="0" presStyleCnt="3" custScaleX="118268" custScaleY="189303" custLinFactNeighborX="-7036" custLinFactNeighborY="0"/>
      <dgm:spPr/>
      <dgm:t>
        <a:bodyPr/>
        <a:lstStyle/>
        <a:p>
          <a:endParaRPr lang="ru-RU"/>
        </a:p>
      </dgm:t>
    </dgm:pt>
    <dgm:pt modelId="{0EC91A87-2698-4A37-A4BF-121CCA74BE25}" type="pres">
      <dgm:prSet presAssocID="{7BBEB778-B53F-47C8-9C35-07FEB09015EB}" presName="vertSpace2" presStyleLbl="node1" presStyleIdx="0" presStyleCnt="3"/>
      <dgm:spPr/>
    </dgm:pt>
    <dgm:pt modelId="{35DA6528-D5E9-437B-8364-B237C237E1DD}" type="pres">
      <dgm:prSet presAssocID="{7BBEB778-B53F-47C8-9C35-07FEB09015EB}" presName="circle2" presStyleLbl="node1" presStyleIdx="1" presStyleCnt="3" custScaleY="121378"/>
      <dgm:spPr/>
    </dgm:pt>
    <dgm:pt modelId="{154917B2-CA74-424D-9626-CED7E980C9B7}" type="pres">
      <dgm:prSet presAssocID="{7BBEB778-B53F-47C8-9C35-07FEB09015EB}" presName="rect2" presStyleLbl="alignAcc1" presStyleIdx="1" presStyleCnt="3" custScaleY="215260"/>
      <dgm:spPr/>
      <dgm:t>
        <a:bodyPr/>
        <a:lstStyle/>
        <a:p>
          <a:endParaRPr lang="ru-RU"/>
        </a:p>
      </dgm:t>
    </dgm:pt>
    <dgm:pt modelId="{669C5E3A-B6F7-4BBA-B855-757A6DA8831E}" type="pres">
      <dgm:prSet presAssocID="{69F290EB-7554-4C1B-8434-3FC9CDDD2FB0}" presName="vertSpace3" presStyleLbl="node1" presStyleIdx="1" presStyleCnt="3"/>
      <dgm:spPr/>
    </dgm:pt>
    <dgm:pt modelId="{A80FCA30-1D38-4584-B692-A3DE588C442C}" type="pres">
      <dgm:prSet presAssocID="{69F290EB-7554-4C1B-8434-3FC9CDDD2FB0}" presName="circle3" presStyleLbl="node1" presStyleIdx="2" presStyleCnt="3"/>
      <dgm:spPr/>
    </dgm:pt>
    <dgm:pt modelId="{9A79C445-5AC8-477F-92E6-A0CB396E4CBA}" type="pres">
      <dgm:prSet presAssocID="{69F290EB-7554-4C1B-8434-3FC9CDDD2FB0}" presName="rect3" presStyleLbl="alignAcc1" presStyleIdx="2" presStyleCnt="3" custScaleX="107733" custLinFactNeighborX="-3958" custLinFactNeighborY="56432"/>
      <dgm:spPr/>
      <dgm:t>
        <a:bodyPr/>
        <a:lstStyle/>
        <a:p>
          <a:endParaRPr lang="ru-RU"/>
        </a:p>
      </dgm:t>
    </dgm:pt>
    <dgm:pt modelId="{B1460427-4842-47FC-90A1-EEECABF3E553}" type="pres">
      <dgm:prSet presAssocID="{DFF2FF57-7A00-40E3-A36E-5DE2F27F3591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F1956B-B162-4AAB-B667-A0B8FF10AE71}" type="pres">
      <dgm:prSet presAssocID="{7BBEB778-B53F-47C8-9C35-07FEB09015EB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5BDB9-EBCB-4300-8859-77EAF0E25748}" type="pres">
      <dgm:prSet presAssocID="{69F290EB-7554-4C1B-8434-3FC9CDDD2FB0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009C71-4C83-4666-ACFC-0AB6B1A6AE57}" type="presOf" srcId="{69F290EB-7554-4C1B-8434-3FC9CDDD2FB0}" destId="{9A79C445-5AC8-477F-92E6-A0CB396E4CBA}" srcOrd="0" destOrd="0" presId="urn:microsoft.com/office/officeart/2005/8/layout/target3"/>
    <dgm:cxn modelId="{E3943D1A-4FFF-4A15-8119-FFE1EED8E054}" srcId="{80FC9EF5-FB78-4BDF-8263-E360D07A2B1E}" destId="{7BBEB778-B53F-47C8-9C35-07FEB09015EB}" srcOrd="1" destOrd="0" parTransId="{498E8BD5-FA89-4417-A32A-76D0637AAB58}" sibTransId="{CB453129-D489-4819-A9D0-BA37618CBA2E}"/>
    <dgm:cxn modelId="{35F93410-227C-4706-B9F4-096D26EE4D80}" srcId="{80FC9EF5-FB78-4BDF-8263-E360D07A2B1E}" destId="{69F290EB-7554-4C1B-8434-3FC9CDDD2FB0}" srcOrd="2" destOrd="0" parTransId="{9E17F8F0-F741-48E7-8B02-075420E1CFA7}" sibTransId="{EECDE3B5-ACF6-4BAE-B8E3-6FEE4954FC56}"/>
    <dgm:cxn modelId="{7E27E234-6257-45EC-B26C-278F92D100CA}" srcId="{80FC9EF5-FB78-4BDF-8263-E360D07A2B1E}" destId="{DFF2FF57-7A00-40E3-A36E-5DE2F27F3591}" srcOrd="0" destOrd="0" parTransId="{A0E4383E-6D9B-4356-8329-FE933C159851}" sibTransId="{F1245B6C-0AD8-4301-98F6-7B8F4660D757}"/>
    <dgm:cxn modelId="{D2FBCDA1-A066-4E74-83C7-0C2145154108}" type="presOf" srcId="{80FC9EF5-FB78-4BDF-8263-E360D07A2B1E}" destId="{1C672C16-B728-400F-8F20-EAC54B61822B}" srcOrd="0" destOrd="0" presId="urn:microsoft.com/office/officeart/2005/8/layout/target3"/>
    <dgm:cxn modelId="{D3A65515-5B59-4343-8BE2-F25AD2C1DEB3}" type="presOf" srcId="{69F290EB-7554-4C1B-8434-3FC9CDDD2FB0}" destId="{9285BDB9-EBCB-4300-8859-77EAF0E25748}" srcOrd="1" destOrd="0" presId="urn:microsoft.com/office/officeart/2005/8/layout/target3"/>
    <dgm:cxn modelId="{5B146426-2E86-4D3B-8355-84A162C4E311}" type="presOf" srcId="{7BBEB778-B53F-47C8-9C35-07FEB09015EB}" destId="{7FF1956B-B162-4AAB-B667-A0B8FF10AE71}" srcOrd="1" destOrd="0" presId="urn:microsoft.com/office/officeart/2005/8/layout/target3"/>
    <dgm:cxn modelId="{977836B2-17BF-4B09-9790-9D756F0B376E}" type="presOf" srcId="{DFF2FF57-7A00-40E3-A36E-5DE2F27F3591}" destId="{455FDA4E-FFD5-45CF-93AF-F0F345C37EC7}" srcOrd="0" destOrd="0" presId="urn:microsoft.com/office/officeart/2005/8/layout/target3"/>
    <dgm:cxn modelId="{EECCD76B-C3A0-477C-B3BB-051BA44F30E5}" type="presOf" srcId="{7BBEB778-B53F-47C8-9C35-07FEB09015EB}" destId="{154917B2-CA74-424D-9626-CED7E980C9B7}" srcOrd="0" destOrd="0" presId="urn:microsoft.com/office/officeart/2005/8/layout/target3"/>
    <dgm:cxn modelId="{B9A1B537-1540-474D-9BB6-3D9E5F94E339}" type="presOf" srcId="{DFF2FF57-7A00-40E3-A36E-5DE2F27F3591}" destId="{B1460427-4842-47FC-90A1-EEECABF3E553}" srcOrd="1" destOrd="0" presId="urn:microsoft.com/office/officeart/2005/8/layout/target3"/>
    <dgm:cxn modelId="{4F49F8E1-97D7-49EB-86E3-515E7F62125A}" type="presParOf" srcId="{1C672C16-B728-400F-8F20-EAC54B61822B}" destId="{A381E9F2-EC6C-4674-B7A8-A5AC33F57677}" srcOrd="0" destOrd="0" presId="urn:microsoft.com/office/officeart/2005/8/layout/target3"/>
    <dgm:cxn modelId="{3C89B4C8-96F7-4EEA-9D55-AF3D4218ADF5}" type="presParOf" srcId="{1C672C16-B728-400F-8F20-EAC54B61822B}" destId="{CF7D6587-77BC-4A44-B1DA-A7AA8C541453}" srcOrd="1" destOrd="0" presId="urn:microsoft.com/office/officeart/2005/8/layout/target3"/>
    <dgm:cxn modelId="{F7AB103A-E2A3-4363-B29F-E011F9719EFD}" type="presParOf" srcId="{1C672C16-B728-400F-8F20-EAC54B61822B}" destId="{455FDA4E-FFD5-45CF-93AF-F0F345C37EC7}" srcOrd="2" destOrd="0" presId="urn:microsoft.com/office/officeart/2005/8/layout/target3"/>
    <dgm:cxn modelId="{FDD1DC98-BD26-491D-8387-5507EAA6B997}" type="presParOf" srcId="{1C672C16-B728-400F-8F20-EAC54B61822B}" destId="{0EC91A87-2698-4A37-A4BF-121CCA74BE25}" srcOrd="3" destOrd="0" presId="urn:microsoft.com/office/officeart/2005/8/layout/target3"/>
    <dgm:cxn modelId="{F0D5147A-A008-4621-A22B-E0BD91BDFBD8}" type="presParOf" srcId="{1C672C16-B728-400F-8F20-EAC54B61822B}" destId="{35DA6528-D5E9-437B-8364-B237C237E1DD}" srcOrd="4" destOrd="0" presId="urn:microsoft.com/office/officeart/2005/8/layout/target3"/>
    <dgm:cxn modelId="{A86C18D1-4FFF-48EF-B6BF-09225A7D11FE}" type="presParOf" srcId="{1C672C16-B728-400F-8F20-EAC54B61822B}" destId="{154917B2-CA74-424D-9626-CED7E980C9B7}" srcOrd="5" destOrd="0" presId="urn:microsoft.com/office/officeart/2005/8/layout/target3"/>
    <dgm:cxn modelId="{365D93C3-D50C-4473-AF68-4CC274C1B577}" type="presParOf" srcId="{1C672C16-B728-400F-8F20-EAC54B61822B}" destId="{669C5E3A-B6F7-4BBA-B855-757A6DA8831E}" srcOrd="6" destOrd="0" presId="urn:microsoft.com/office/officeart/2005/8/layout/target3"/>
    <dgm:cxn modelId="{B0EFA304-D8DB-41CA-8DAC-32F7C7578498}" type="presParOf" srcId="{1C672C16-B728-400F-8F20-EAC54B61822B}" destId="{A80FCA30-1D38-4584-B692-A3DE588C442C}" srcOrd="7" destOrd="0" presId="urn:microsoft.com/office/officeart/2005/8/layout/target3"/>
    <dgm:cxn modelId="{6FCF5908-9675-4121-A1C8-4DA46FD73F93}" type="presParOf" srcId="{1C672C16-B728-400F-8F20-EAC54B61822B}" destId="{9A79C445-5AC8-477F-92E6-A0CB396E4CBA}" srcOrd="8" destOrd="0" presId="urn:microsoft.com/office/officeart/2005/8/layout/target3"/>
    <dgm:cxn modelId="{9DEC6926-6B03-4160-9802-9325A3E55052}" type="presParOf" srcId="{1C672C16-B728-400F-8F20-EAC54B61822B}" destId="{B1460427-4842-47FC-90A1-EEECABF3E553}" srcOrd="9" destOrd="0" presId="urn:microsoft.com/office/officeart/2005/8/layout/target3"/>
    <dgm:cxn modelId="{94ADA034-1CCF-48DE-A121-ED34EB4CAEDB}" type="presParOf" srcId="{1C672C16-B728-400F-8F20-EAC54B61822B}" destId="{7FF1956B-B162-4AAB-B667-A0B8FF10AE71}" srcOrd="10" destOrd="0" presId="urn:microsoft.com/office/officeart/2005/8/layout/target3"/>
    <dgm:cxn modelId="{9824EEA1-509C-44DB-A474-EDDA7B6F2F2D}" type="presParOf" srcId="{1C672C16-B728-400F-8F20-EAC54B61822B}" destId="{9285BDB9-EBCB-4300-8859-77EAF0E25748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C179E1-EEC6-4BF1-ACE5-FB4612872222}" type="doc">
      <dgm:prSet loTypeId="urn:microsoft.com/office/officeart/2005/8/layout/target3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ECE4DB4-4712-4931-91FC-8F76E1DDF1BB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Рассматривались в порядке приказного производства:</a:t>
          </a:r>
          <a:endParaRPr lang="ru-RU" sz="2000" b="1" dirty="0">
            <a:solidFill>
              <a:schemeClr val="accent6">
                <a:lumMod val="50000"/>
              </a:schemeClr>
            </a:solidFill>
            <a:latin typeface="+mj-lt"/>
          </a:endParaRPr>
        </a:p>
      </dgm:t>
    </dgm:pt>
    <dgm:pt modelId="{DC90793E-5848-4DD6-A0C5-BFCBAF789A2A}" type="parTrans" cxnId="{FC6267C1-A973-4866-A70C-203AFB00FE8B}">
      <dgm:prSet/>
      <dgm:spPr/>
      <dgm:t>
        <a:bodyPr/>
        <a:lstStyle/>
        <a:p>
          <a:endParaRPr lang="ru-RU"/>
        </a:p>
      </dgm:t>
    </dgm:pt>
    <dgm:pt modelId="{119B73A0-88CF-4B7C-A51F-5765D3E2457A}" type="sibTrans" cxnId="{FC6267C1-A973-4866-A70C-203AFB00FE8B}">
      <dgm:prSet/>
      <dgm:spPr/>
      <dgm:t>
        <a:bodyPr/>
        <a:lstStyle/>
        <a:p>
          <a:endParaRPr lang="ru-RU"/>
        </a:p>
      </dgm:t>
    </dgm:pt>
    <dgm:pt modelId="{4D7668B1-82C5-4D3C-8E97-32FC01B9130A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- дела, связанные со взысканием налогов и иных обязательных платежей с физических лиц в случаях, предусмотренных федеральным законом;</a:t>
          </a:r>
          <a:endParaRPr lang="ru-RU" sz="1600" dirty="0">
            <a:solidFill>
              <a:schemeClr val="accent6">
                <a:lumMod val="50000"/>
              </a:schemeClr>
            </a:solidFill>
            <a:latin typeface="+mj-lt"/>
          </a:endParaRPr>
        </a:p>
      </dgm:t>
    </dgm:pt>
    <dgm:pt modelId="{3E959636-B26A-4543-8C40-EB3ABDDD16BA}" type="parTrans" cxnId="{EAA86BC9-E3F2-4758-BC99-B06BAA6E7EA6}">
      <dgm:prSet/>
      <dgm:spPr/>
      <dgm:t>
        <a:bodyPr/>
        <a:lstStyle/>
        <a:p>
          <a:endParaRPr lang="ru-RU"/>
        </a:p>
      </dgm:t>
    </dgm:pt>
    <dgm:pt modelId="{195B5D09-770D-4946-B5E2-3CE57AC69469}" type="sibTrans" cxnId="{EAA86BC9-E3F2-4758-BC99-B06BAA6E7EA6}">
      <dgm:prSet/>
      <dgm:spPr/>
      <dgm:t>
        <a:bodyPr/>
        <a:lstStyle/>
        <a:p>
          <a:endParaRPr lang="ru-RU"/>
        </a:p>
      </dgm:t>
    </dgm:pt>
    <dgm:pt modelId="{6081B6DE-D272-4EAD-8BBE-8C5EB41BC752}">
      <dgm:prSet custT="1"/>
      <dgm:spPr/>
      <dgm:t>
        <a:bodyPr/>
        <a:lstStyle/>
        <a:p>
          <a:pPr rtl="0"/>
          <a:r>
            <a:rPr lang="ru-RU" sz="16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- дела о взыскании санкций с физических лиц.</a:t>
          </a:r>
          <a:endParaRPr lang="ru-RU" sz="1600" dirty="0">
            <a:solidFill>
              <a:schemeClr val="accent6">
                <a:lumMod val="50000"/>
              </a:schemeClr>
            </a:solidFill>
            <a:latin typeface="+mj-lt"/>
          </a:endParaRPr>
        </a:p>
      </dgm:t>
    </dgm:pt>
    <dgm:pt modelId="{1419FF68-619F-4237-A963-53025FE8313B}" type="parTrans" cxnId="{521E7223-13AC-4573-98BA-2EC837A650AF}">
      <dgm:prSet/>
      <dgm:spPr/>
      <dgm:t>
        <a:bodyPr/>
        <a:lstStyle/>
        <a:p>
          <a:endParaRPr lang="ru-RU"/>
        </a:p>
      </dgm:t>
    </dgm:pt>
    <dgm:pt modelId="{4C85155D-EE11-4C77-80F5-8F334D3E46D0}" type="sibTrans" cxnId="{521E7223-13AC-4573-98BA-2EC837A650AF}">
      <dgm:prSet/>
      <dgm:spPr/>
      <dgm:t>
        <a:bodyPr/>
        <a:lstStyle/>
        <a:p>
          <a:endParaRPr lang="ru-RU"/>
        </a:p>
      </dgm:t>
    </dgm:pt>
    <dgm:pt modelId="{824D1F99-D6AE-4E35-8D90-926816B3D088}" type="pres">
      <dgm:prSet presAssocID="{F4C179E1-EEC6-4BF1-ACE5-FB461287222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03339E-29B5-4FDD-A68F-9B7BA3146AF3}" type="pres">
      <dgm:prSet presAssocID="{BECE4DB4-4712-4931-91FC-8F76E1DDF1BB}" presName="circle1" presStyleLbl="node1" presStyleIdx="0" presStyleCnt="3" custAng="10800000" custLinFactNeighborX="73858" custLinFactNeighborY="10135"/>
      <dgm:spPr/>
    </dgm:pt>
    <dgm:pt modelId="{8395ABF8-CF34-4A16-81E1-DBB3A26D3034}" type="pres">
      <dgm:prSet presAssocID="{BECE4DB4-4712-4931-91FC-8F76E1DDF1BB}" presName="space" presStyleCnt="0"/>
      <dgm:spPr/>
    </dgm:pt>
    <dgm:pt modelId="{D7C0E2F5-A420-4111-8C7D-42645D24622B}" type="pres">
      <dgm:prSet presAssocID="{BECE4DB4-4712-4931-91FC-8F76E1DDF1BB}" presName="rect1" presStyleLbl="alignAcc1" presStyleIdx="0" presStyleCnt="3" custScaleY="153014" custLinFactNeighborX="-33762" custLinFactNeighborY="3800"/>
      <dgm:spPr/>
      <dgm:t>
        <a:bodyPr/>
        <a:lstStyle/>
        <a:p>
          <a:endParaRPr lang="ru-RU"/>
        </a:p>
      </dgm:t>
    </dgm:pt>
    <dgm:pt modelId="{A6254D5A-A704-4508-A787-EC14C48A65DC}" type="pres">
      <dgm:prSet presAssocID="{4D7668B1-82C5-4D3C-8E97-32FC01B9130A}" presName="vertSpace2" presStyleLbl="node1" presStyleIdx="0" presStyleCnt="3"/>
      <dgm:spPr/>
    </dgm:pt>
    <dgm:pt modelId="{247C6298-CE9C-4975-8B93-E21F1CC8E12F}" type="pres">
      <dgm:prSet presAssocID="{4D7668B1-82C5-4D3C-8E97-32FC01B9130A}" presName="circle2" presStyleLbl="node1" presStyleIdx="1" presStyleCnt="3" custAng="10800000" custLinFactX="20353" custLinFactNeighborX="100000" custLinFactNeighborY="8726"/>
      <dgm:spPr/>
    </dgm:pt>
    <dgm:pt modelId="{37C6E8FE-F863-4E26-BA2C-5E2E9D59A60F}" type="pres">
      <dgm:prSet presAssocID="{4D7668B1-82C5-4D3C-8E97-32FC01B9130A}" presName="rect2" presStyleLbl="alignAcc1" presStyleIdx="1" presStyleCnt="3" custScaleX="100000" custScaleY="175548" custLinFactNeighborX="-37247" custLinFactNeighborY="2230"/>
      <dgm:spPr/>
      <dgm:t>
        <a:bodyPr/>
        <a:lstStyle/>
        <a:p>
          <a:endParaRPr lang="ru-RU"/>
        </a:p>
      </dgm:t>
    </dgm:pt>
    <dgm:pt modelId="{BDF6972E-C967-420C-AF95-3F3453D26777}" type="pres">
      <dgm:prSet presAssocID="{6081B6DE-D272-4EAD-8BBE-8C5EB41BC752}" presName="vertSpace3" presStyleLbl="node1" presStyleIdx="1" presStyleCnt="3"/>
      <dgm:spPr/>
    </dgm:pt>
    <dgm:pt modelId="{F30258FF-9058-4562-B2A8-9A342CE15C73}" type="pres">
      <dgm:prSet presAssocID="{6081B6DE-D272-4EAD-8BBE-8C5EB41BC752}" presName="circle3" presStyleLbl="node1" presStyleIdx="2" presStyleCnt="3" custAng="10800000" custLinFactX="100000" custLinFactNeighborX="154820" custLinFactNeighborY="-2675"/>
      <dgm:spPr/>
    </dgm:pt>
    <dgm:pt modelId="{6C406811-D048-4D52-AFF6-B3CB32ABF387}" type="pres">
      <dgm:prSet presAssocID="{6081B6DE-D272-4EAD-8BBE-8C5EB41BC752}" presName="rect3" presStyleLbl="alignAcc1" presStyleIdx="2" presStyleCnt="3" custScaleX="100000" custLinFactNeighborX="-33854" custLinFactNeighborY="7053"/>
      <dgm:spPr/>
      <dgm:t>
        <a:bodyPr/>
        <a:lstStyle/>
        <a:p>
          <a:endParaRPr lang="ru-RU"/>
        </a:p>
      </dgm:t>
    </dgm:pt>
    <dgm:pt modelId="{52FC6581-DB91-4577-905C-CAEACA8E9632}" type="pres">
      <dgm:prSet presAssocID="{BECE4DB4-4712-4931-91FC-8F76E1DDF1BB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EF1BAA-C455-4731-954E-39E7493C3805}" type="pres">
      <dgm:prSet presAssocID="{4D7668B1-82C5-4D3C-8E97-32FC01B9130A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C630B-29DA-4DF1-AE53-363C982B10D5}" type="pres">
      <dgm:prSet presAssocID="{6081B6DE-D272-4EAD-8BBE-8C5EB41BC752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769EFE-3AD2-40BD-9E94-43A8C6C05E12}" type="presOf" srcId="{F4C179E1-EEC6-4BF1-ACE5-FB4612872222}" destId="{824D1F99-D6AE-4E35-8D90-926816B3D088}" srcOrd="0" destOrd="0" presId="urn:microsoft.com/office/officeart/2005/8/layout/target3"/>
    <dgm:cxn modelId="{BA5902BB-2D3F-4AB3-855D-B4A86F65821F}" type="presOf" srcId="{4D7668B1-82C5-4D3C-8E97-32FC01B9130A}" destId="{37C6E8FE-F863-4E26-BA2C-5E2E9D59A60F}" srcOrd="0" destOrd="0" presId="urn:microsoft.com/office/officeart/2005/8/layout/target3"/>
    <dgm:cxn modelId="{FC6267C1-A973-4866-A70C-203AFB00FE8B}" srcId="{F4C179E1-EEC6-4BF1-ACE5-FB4612872222}" destId="{BECE4DB4-4712-4931-91FC-8F76E1DDF1BB}" srcOrd="0" destOrd="0" parTransId="{DC90793E-5848-4DD6-A0C5-BFCBAF789A2A}" sibTransId="{119B73A0-88CF-4B7C-A51F-5765D3E2457A}"/>
    <dgm:cxn modelId="{B83B1DD8-A621-4D33-B038-0BDDE2D90630}" type="presOf" srcId="{6081B6DE-D272-4EAD-8BBE-8C5EB41BC752}" destId="{6C406811-D048-4D52-AFF6-B3CB32ABF387}" srcOrd="0" destOrd="0" presId="urn:microsoft.com/office/officeart/2005/8/layout/target3"/>
    <dgm:cxn modelId="{64F2DE3B-F21B-4B0F-AD28-A8AEE2C5F275}" type="presOf" srcId="{BECE4DB4-4712-4931-91FC-8F76E1DDF1BB}" destId="{52FC6581-DB91-4577-905C-CAEACA8E9632}" srcOrd="1" destOrd="0" presId="urn:microsoft.com/office/officeart/2005/8/layout/target3"/>
    <dgm:cxn modelId="{A3B57972-1991-46DD-8B8A-2E8764902626}" type="presOf" srcId="{6081B6DE-D272-4EAD-8BBE-8C5EB41BC752}" destId="{449C630B-29DA-4DF1-AE53-363C982B10D5}" srcOrd="1" destOrd="0" presId="urn:microsoft.com/office/officeart/2005/8/layout/target3"/>
    <dgm:cxn modelId="{EAA86BC9-E3F2-4758-BC99-B06BAA6E7EA6}" srcId="{F4C179E1-EEC6-4BF1-ACE5-FB4612872222}" destId="{4D7668B1-82C5-4D3C-8E97-32FC01B9130A}" srcOrd="1" destOrd="0" parTransId="{3E959636-B26A-4543-8C40-EB3ABDDD16BA}" sibTransId="{195B5D09-770D-4946-B5E2-3CE57AC69469}"/>
    <dgm:cxn modelId="{CE56F3BD-2EDE-4E9E-A319-63736BED4890}" type="presOf" srcId="{4D7668B1-82C5-4D3C-8E97-32FC01B9130A}" destId="{DBEF1BAA-C455-4731-954E-39E7493C3805}" srcOrd="1" destOrd="0" presId="urn:microsoft.com/office/officeart/2005/8/layout/target3"/>
    <dgm:cxn modelId="{1B4C0999-D342-4B58-A426-45411C9F0A85}" type="presOf" srcId="{BECE4DB4-4712-4931-91FC-8F76E1DDF1BB}" destId="{D7C0E2F5-A420-4111-8C7D-42645D24622B}" srcOrd="0" destOrd="0" presId="urn:microsoft.com/office/officeart/2005/8/layout/target3"/>
    <dgm:cxn modelId="{521E7223-13AC-4573-98BA-2EC837A650AF}" srcId="{F4C179E1-EEC6-4BF1-ACE5-FB4612872222}" destId="{6081B6DE-D272-4EAD-8BBE-8C5EB41BC752}" srcOrd="2" destOrd="0" parTransId="{1419FF68-619F-4237-A963-53025FE8313B}" sibTransId="{4C85155D-EE11-4C77-80F5-8F334D3E46D0}"/>
    <dgm:cxn modelId="{8FE420AB-A768-47F3-85B9-864C4CB865B9}" type="presParOf" srcId="{824D1F99-D6AE-4E35-8D90-926816B3D088}" destId="{E603339E-29B5-4FDD-A68F-9B7BA3146AF3}" srcOrd="0" destOrd="0" presId="urn:microsoft.com/office/officeart/2005/8/layout/target3"/>
    <dgm:cxn modelId="{8A2CA6C0-7440-44AB-8C30-4C217D627FC3}" type="presParOf" srcId="{824D1F99-D6AE-4E35-8D90-926816B3D088}" destId="{8395ABF8-CF34-4A16-81E1-DBB3A26D3034}" srcOrd="1" destOrd="0" presId="urn:microsoft.com/office/officeart/2005/8/layout/target3"/>
    <dgm:cxn modelId="{91B0FDEE-713C-4D50-A4E7-366A1403C4A2}" type="presParOf" srcId="{824D1F99-D6AE-4E35-8D90-926816B3D088}" destId="{D7C0E2F5-A420-4111-8C7D-42645D24622B}" srcOrd="2" destOrd="0" presId="urn:microsoft.com/office/officeart/2005/8/layout/target3"/>
    <dgm:cxn modelId="{15E939F7-4D96-4BC7-A2B2-E18B70A6F009}" type="presParOf" srcId="{824D1F99-D6AE-4E35-8D90-926816B3D088}" destId="{A6254D5A-A704-4508-A787-EC14C48A65DC}" srcOrd="3" destOrd="0" presId="urn:microsoft.com/office/officeart/2005/8/layout/target3"/>
    <dgm:cxn modelId="{614E08F6-618D-4266-A211-1EEB61166540}" type="presParOf" srcId="{824D1F99-D6AE-4E35-8D90-926816B3D088}" destId="{247C6298-CE9C-4975-8B93-E21F1CC8E12F}" srcOrd="4" destOrd="0" presId="urn:microsoft.com/office/officeart/2005/8/layout/target3"/>
    <dgm:cxn modelId="{4093B866-734B-4325-9E95-3CAAD193F17D}" type="presParOf" srcId="{824D1F99-D6AE-4E35-8D90-926816B3D088}" destId="{37C6E8FE-F863-4E26-BA2C-5E2E9D59A60F}" srcOrd="5" destOrd="0" presId="urn:microsoft.com/office/officeart/2005/8/layout/target3"/>
    <dgm:cxn modelId="{59FEEBDA-842C-4587-BA76-56CFE7A7F005}" type="presParOf" srcId="{824D1F99-D6AE-4E35-8D90-926816B3D088}" destId="{BDF6972E-C967-420C-AF95-3F3453D26777}" srcOrd="6" destOrd="0" presId="urn:microsoft.com/office/officeart/2005/8/layout/target3"/>
    <dgm:cxn modelId="{0A65FC2B-570C-4C0A-AAD1-1FB663987D57}" type="presParOf" srcId="{824D1F99-D6AE-4E35-8D90-926816B3D088}" destId="{F30258FF-9058-4562-B2A8-9A342CE15C73}" srcOrd="7" destOrd="0" presId="urn:microsoft.com/office/officeart/2005/8/layout/target3"/>
    <dgm:cxn modelId="{9366A868-0DC9-4DC2-9586-B0B0E4749662}" type="presParOf" srcId="{824D1F99-D6AE-4E35-8D90-926816B3D088}" destId="{6C406811-D048-4D52-AFF6-B3CB32ABF387}" srcOrd="8" destOrd="0" presId="urn:microsoft.com/office/officeart/2005/8/layout/target3"/>
    <dgm:cxn modelId="{9675E569-AF4D-42BA-824B-4044F7B9624B}" type="presParOf" srcId="{824D1F99-D6AE-4E35-8D90-926816B3D088}" destId="{52FC6581-DB91-4577-905C-CAEACA8E9632}" srcOrd="9" destOrd="0" presId="urn:microsoft.com/office/officeart/2005/8/layout/target3"/>
    <dgm:cxn modelId="{B0ED611B-730E-498C-955F-745D3816280F}" type="presParOf" srcId="{824D1F99-D6AE-4E35-8D90-926816B3D088}" destId="{DBEF1BAA-C455-4731-954E-39E7493C3805}" srcOrd="10" destOrd="0" presId="urn:microsoft.com/office/officeart/2005/8/layout/target3"/>
    <dgm:cxn modelId="{61F0BE75-8637-4402-846B-06D8E0B9997A}" type="presParOf" srcId="{824D1F99-D6AE-4E35-8D90-926816B3D088}" destId="{449C630B-29DA-4DF1-AE53-363C982B10D5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3B5E81-31F6-4505-BF7D-EDEF4AF31CF7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E0C654-A822-4D4D-B1B8-9B8AB09FF473}">
      <dgm:prSet custT="1"/>
      <dgm:spPr/>
      <dgm:t>
        <a:bodyPr/>
        <a:lstStyle/>
        <a:p>
          <a:r>
            <a:rPr lang="ru-RU" sz="1600" b="0" baseline="0" dirty="0" smtClean="0">
              <a:solidFill>
                <a:schemeClr val="accent2">
                  <a:lumMod val="50000"/>
                </a:schemeClr>
              </a:solidFill>
              <a:latin typeface="+mj-lt"/>
            </a:rPr>
            <a:t>Дела, которые предусматривают госпитализацию гражданина в медицинскую организацию, оказывающую психиатрическую помощь в стационарных условиях, в недобровольном порядке, продление срока госпитализации гражданина в недобровольном порядке или психиатрическое освидетельствование гражданина в недобровольном порядке</a:t>
          </a:r>
          <a:endParaRPr lang="ru-RU" sz="1600" b="0" baseline="0" dirty="0">
            <a:solidFill>
              <a:schemeClr val="accent2">
                <a:lumMod val="50000"/>
              </a:schemeClr>
            </a:solidFill>
            <a:latin typeface="+mj-lt"/>
          </a:endParaRPr>
        </a:p>
      </dgm:t>
    </dgm:pt>
    <dgm:pt modelId="{F6F830B2-2F41-4F6A-803C-E03870A15849}" type="parTrans" cxnId="{AD815990-2ACB-46B3-9288-B416682FB357}">
      <dgm:prSet/>
      <dgm:spPr/>
      <dgm:t>
        <a:bodyPr/>
        <a:lstStyle/>
        <a:p>
          <a:endParaRPr lang="ru-RU"/>
        </a:p>
      </dgm:t>
    </dgm:pt>
    <dgm:pt modelId="{319624C7-3610-43CB-B883-4932CB678E2C}" type="sibTrans" cxnId="{AD815990-2ACB-46B3-9288-B416682FB357}">
      <dgm:prSet/>
      <dgm:spPr/>
      <dgm:t>
        <a:bodyPr/>
        <a:lstStyle/>
        <a:p>
          <a:endParaRPr lang="ru-RU"/>
        </a:p>
      </dgm:t>
    </dgm:pt>
    <dgm:pt modelId="{1E31C147-49AF-4A35-B9FB-561C08687774}">
      <dgm:prSet/>
      <dgm:spPr/>
      <dgm:t>
        <a:bodyPr/>
        <a:lstStyle/>
        <a:p>
          <a:endParaRPr lang="ru-RU"/>
        </a:p>
      </dgm:t>
    </dgm:pt>
    <dgm:pt modelId="{B667D6E1-AEA3-47E3-B83C-E96576C1F3F4}" type="parTrans" cxnId="{1ACCAF56-EF99-4931-A40E-4FDBAF32C4AE}">
      <dgm:prSet/>
      <dgm:spPr/>
      <dgm:t>
        <a:bodyPr/>
        <a:lstStyle/>
        <a:p>
          <a:endParaRPr lang="ru-RU"/>
        </a:p>
      </dgm:t>
    </dgm:pt>
    <dgm:pt modelId="{A65A77F1-9CFC-4AA8-A3BC-7937573AA72A}" type="sibTrans" cxnId="{1ACCAF56-EF99-4931-A40E-4FDBAF32C4AE}">
      <dgm:prSet/>
      <dgm:spPr/>
      <dgm:t>
        <a:bodyPr/>
        <a:lstStyle/>
        <a:p>
          <a:endParaRPr lang="ru-RU"/>
        </a:p>
      </dgm:t>
    </dgm:pt>
    <dgm:pt modelId="{02E40D27-E485-4CB2-9587-F139BDDE9409}" type="pres">
      <dgm:prSet presAssocID="{C63B5E81-31F6-4505-BF7D-EDEF4AF31C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16888A-5591-4AF3-8C51-E76095964B82}" type="pres">
      <dgm:prSet presAssocID="{C63B5E81-31F6-4505-BF7D-EDEF4AF31CF7}" presName="dummy" presStyleCnt="0"/>
      <dgm:spPr/>
    </dgm:pt>
    <dgm:pt modelId="{05780FE5-EE47-460A-93C2-A200EF8C56EA}" type="pres">
      <dgm:prSet presAssocID="{C63B5E81-31F6-4505-BF7D-EDEF4AF31CF7}" presName="linH" presStyleCnt="0"/>
      <dgm:spPr/>
    </dgm:pt>
    <dgm:pt modelId="{FC9BA149-46D7-4C03-AD49-8CE40CC2BEC6}" type="pres">
      <dgm:prSet presAssocID="{C63B5E81-31F6-4505-BF7D-EDEF4AF31CF7}" presName="padding1" presStyleCnt="0"/>
      <dgm:spPr/>
    </dgm:pt>
    <dgm:pt modelId="{0057F245-FDDE-41E7-BDE3-D60D53E845D5}" type="pres">
      <dgm:prSet presAssocID="{B0E0C654-A822-4D4D-B1B8-9B8AB09FF473}" presName="linV" presStyleCnt="0"/>
      <dgm:spPr/>
    </dgm:pt>
    <dgm:pt modelId="{7A1EE9E7-3E02-4071-9B0A-8B8B4DE691BE}" type="pres">
      <dgm:prSet presAssocID="{B0E0C654-A822-4D4D-B1B8-9B8AB09FF473}" presName="spVertical1" presStyleCnt="0"/>
      <dgm:spPr/>
    </dgm:pt>
    <dgm:pt modelId="{4F406D13-9C27-4B9E-97F9-3DF0647592EF}" type="pres">
      <dgm:prSet presAssocID="{B0E0C654-A822-4D4D-B1B8-9B8AB09FF473}" presName="parTx" presStyleLbl="revTx" presStyleIdx="0" presStyleCnt="2" custScaleX="630770" custScaleY="6861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6F0CF-34EF-4A85-9D05-E697D3B44DA4}" type="pres">
      <dgm:prSet presAssocID="{B0E0C654-A822-4D4D-B1B8-9B8AB09FF473}" presName="spVertical2" presStyleCnt="0"/>
      <dgm:spPr/>
    </dgm:pt>
    <dgm:pt modelId="{00057955-FAAF-4BE2-A8A0-C8D13C583D23}" type="pres">
      <dgm:prSet presAssocID="{B0E0C654-A822-4D4D-B1B8-9B8AB09FF473}" presName="spVertical3" presStyleCnt="0"/>
      <dgm:spPr/>
    </dgm:pt>
    <dgm:pt modelId="{C6043686-53E5-4B91-9904-140CBEFC690A}" type="pres">
      <dgm:prSet presAssocID="{319624C7-3610-43CB-B883-4932CB678E2C}" presName="space" presStyleCnt="0"/>
      <dgm:spPr/>
    </dgm:pt>
    <dgm:pt modelId="{9C61A498-200A-44DF-8D82-1D46DF11F0F2}" type="pres">
      <dgm:prSet presAssocID="{1E31C147-49AF-4A35-B9FB-561C08687774}" presName="linV" presStyleCnt="0"/>
      <dgm:spPr/>
    </dgm:pt>
    <dgm:pt modelId="{F8007683-6103-42F9-91C0-AABD0EEEB9EC}" type="pres">
      <dgm:prSet presAssocID="{1E31C147-49AF-4A35-B9FB-561C08687774}" presName="spVertical1" presStyleCnt="0"/>
      <dgm:spPr/>
    </dgm:pt>
    <dgm:pt modelId="{54E51B66-1B05-4724-8807-9CE98267AD4C}" type="pres">
      <dgm:prSet presAssocID="{1E31C147-49AF-4A35-B9FB-561C08687774}" presName="parTx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6C593E-CCED-4059-8F6B-11DE7DBD20A9}" type="pres">
      <dgm:prSet presAssocID="{1E31C147-49AF-4A35-B9FB-561C08687774}" presName="spVertical2" presStyleCnt="0"/>
      <dgm:spPr/>
    </dgm:pt>
    <dgm:pt modelId="{E3B6D7CC-D9BA-4C99-9F1E-C45F61B8B21F}" type="pres">
      <dgm:prSet presAssocID="{1E31C147-49AF-4A35-B9FB-561C08687774}" presName="spVertical3" presStyleCnt="0"/>
      <dgm:spPr/>
    </dgm:pt>
    <dgm:pt modelId="{7997410A-2394-4A7C-8A96-D6304BE95D16}" type="pres">
      <dgm:prSet presAssocID="{C63B5E81-31F6-4505-BF7D-EDEF4AF31CF7}" presName="padding2" presStyleCnt="0"/>
      <dgm:spPr/>
    </dgm:pt>
    <dgm:pt modelId="{1BC1F038-999C-473D-831F-6B35C86271FD}" type="pres">
      <dgm:prSet presAssocID="{C63B5E81-31F6-4505-BF7D-EDEF4AF31CF7}" presName="negArrow" presStyleCnt="0"/>
      <dgm:spPr/>
    </dgm:pt>
    <dgm:pt modelId="{C0F5373E-1703-4424-9898-D1A8049422AB}" type="pres">
      <dgm:prSet presAssocID="{C63B5E81-31F6-4505-BF7D-EDEF4AF31CF7}" presName="backgroundArrow" presStyleLbl="node1" presStyleIdx="0" presStyleCnt="1" custScaleY="505646" custLinFactY="5202" custLinFactNeighborX="-866" custLinFactNeighborY="100000"/>
      <dgm:spPr/>
    </dgm:pt>
  </dgm:ptLst>
  <dgm:cxnLst>
    <dgm:cxn modelId="{5835871F-4DC6-4A79-8BD1-9505ADB804A5}" type="presOf" srcId="{1E31C147-49AF-4A35-B9FB-561C08687774}" destId="{54E51B66-1B05-4724-8807-9CE98267AD4C}" srcOrd="0" destOrd="0" presId="urn:microsoft.com/office/officeart/2005/8/layout/hProcess3"/>
    <dgm:cxn modelId="{1ACCAF56-EF99-4931-A40E-4FDBAF32C4AE}" srcId="{C63B5E81-31F6-4505-BF7D-EDEF4AF31CF7}" destId="{1E31C147-49AF-4A35-B9FB-561C08687774}" srcOrd="1" destOrd="0" parTransId="{B667D6E1-AEA3-47E3-B83C-E96576C1F3F4}" sibTransId="{A65A77F1-9CFC-4AA8-A3BC-7937573AA72A}"/>
    <dgm:cxn modelId="{AD815990-2ACB-46B3-9288-B416682FB357}" srcId="{C63B5E81-31F6-4505-BF7D-EDEF4AF31CF7}" destId="{B0E0C654-A822-4D4D-B1B8-9B8AB09FF473}" srcOrd="0" destOrd="0" parTransId="{F6F830B2-2F41-4F6A-803C-E03870A15849}" sibTransId="{319624C7-3610-43CB-B883-4932CB678E2C}"/>
    <dgm:cxn modelId="{31EB136E-732D-4296-8AFB-0F11F8B24E21}" type="presOf" srcId="{B0E0C654-A822-4D4D-B1B8-9B8AB09FF473}" destId="{4F406D13-9C27-4B9E-97F9-3DF0647592EF}" srcOrd="0" destOrd="0" presId="urn:microsoft.com/office/officeart/2005/8/layout/hProcess3"/>
    <dgm:cxn modelId="{CC8E4DD4-8F65-4101-8216-CBA3E06F2A30}" type="presOf" srcId="{C63B5E81-31F6-4505-BF7D-EDEF4AF31CF7}" destId="{02E40D27-E485-4CB2-9587-F139BDDE9409}" srcOrd="0" destOrd="0" presId="urn:microsoft.com/office/officeart/2005/8/layout/hProcess3"/>
    <dgm:cxn modelId="{696E6B56-A530-47B5-877B-ADA2A0E0B129}" type="presParOf" srcId="{02E40D27-E485-4CB2-9587-F139BDDE9409}" destId="{D916888A-5591-4AF3-8C51-E76095964B82}" srcOrd="0" destOrd="0" presId="urn:microsoft.com/office/officeart/2005/8/layout/hProcess3"/>
    <dgm:cxn modelId="{9BBC26F9-4AA5-457C-883D-EC7D70F61BEB}" type="presParOf" srcId="{02E40D27-E485-4CB2-9587-F139BDDE9409}" destId="{05780FE5-EE47-460A-93C2-A200EF8C56EA}" srcOrd="1" destOrd="0" presId="urn:microsoft.com/office/officeart/2005/8/layout/hProcess3"/>
    <dgm:cxn modelId="{9C2061E0-4CF0-42F9-BD0C-343DFD71B288}" type="presParOf" srcId="{05780FE5-EE47-460A-93C2-A200EF8C56EA}" destId="{FC9BA149-46D7-4C03-AD49-8CE40CC2BEC6}" srcOrd="0" destOrd="0" presId="urn:microsoft.com/office/officeart/2005/8/layout/hProcess3"/>
    <dgm:cxn modelId="{DBC87BAF-3FE3-4F37-A3E8-F880721B360F}" type="presParOf" srcId="{05780FE5-EE47-460A-93C2-A200EF8C56EA}" destId="{0057F245-FDDE-41E7-BDE3-D60D53E845D5}" srcOrd="1" destOrd="0" presId="urn:microsoft.com/office/officeart/2005/8/layout/hProcess3"/>
    <dgm:cxn modelId="{4D87BA20-68CC-48DD-A119-D1C2499F151E}" type="presParOf" srcId="{0057F245-FDDE-41E7-BDE3-D60D53E845D5}" destId="{7A1EE9E7-3E02-4071-9B0A-8B8B4DE691BE}" srcOrd="0" destOrd="0" presId="urn:microsoft.com/office/officeart/2005/8/layout/hProcess3"/>
    <dgm:cxn modelId="{D944A3B7-33CC-4E03-96A1-C5C7B405BEBE}" type="presParOf" srcId="{0057F245-FDDE-41E7-BDE3-D60D53E845D5}" destId="{4F406D13-9C27-4B9E-97F9-3DF0647592EF}" srcOrd="1" destOrd="0" presId="urn:microsoft.com/office/officeart/2005/8/layout/hProcess3"/>
    <dgm:cxn modelId="{93BE51B0-4759-4B7A-ABDF-B199A87C3FAA}" type="presParOf" srcId="{0057F245-FDDE-41E7-BDE3-D60D53E845D5}" destId="{4946F0CF-34EF-4A85-9D05-E697D3B44DA4}" srcOrd="2" destOrd="0" presId="urn:microsoft.com/office/officeart/2005/8/layout/hProcess3"/>
    <dgm:cxn modelId="{A0908D6A-D369-4F5D-9D19-A8D2C5858E16}" type="presParOf" srcId="{0057F245-FDDE-41E7-BDE3-D60D53E845D5}" destId="{00057955-FAAF-4BE2-A8A0-C8D13C583D23}" srcOrd="3" destOrd="0" presId="urn:microsoft.com/office/officeart/2005/8/layout/hProcess3"/>
    <dgm:cxn modelId="{4891D520-AC4F-47EB-9AA5-5E79B914E656}" type="presParOf" srcId="{05780FE5-EE47-460A-93C2-A200EF8C56EA}" destId="{C6043686-53E5-4B91-9904-140CBEFC690A}" srcOrd="2" destOrd="0" presId="urn:microsoft.com/office/officeart/2005/8/layout/hProcess3"/>
    <dgm:cxn modelId="{54D794A3-6094-4B86-9414-05A6BB1A02D3}" type="presParOf" srcId="{05780FE5-EE47-460A-93C2-A200EF8C56EA}" destId="{9C61A498-200A-44DF-8D82-1D46DF11F0F2}" srcOrd="3" destOrd="0" presId="urn:microsoft.com/office/officeart/2005/8/layout/hProcess3"/>
    <dgm:cxn modelId="{460D8564-7E3F-4B68-9968-663790DB5BBC}" type="presParOf" srcId="{9C61A498-200A-44DF-8D82-1D46DF11F0F2}" destId="{F8007683-6103-42F9-91C0-AABD0EEEB9EC}" srcOrd="0" destOrd="0" presId="urn:microsoft.com/office/officeart/2005/8/layout/hProcess3"/>
    <dgm:cxn modelId="{A7CF6EC3-3DED-4D42-BAA9-49CAEDB4520D}" type="presParOf" srcId="{9C61A498-200A-44DF-8D82-1D46DF11F0F2}" destId="{54E51B66-1B05-4724-8807-9CE98267AD4C}" srcOrd="1" destOrd="0" presId="urn:microsoft.com/office/officeart/2005/8/layout/hProcess3"/>
    <dgm:cxn modelId="{AFE8D898-4070-4A06-B4DB-5238CD04D1C1}" type="presParOf" srcId="{9C61A498-200A-44DF-8D82-1D46DF11F0F2}" destId="{656C593E-CCED-4059-8F6B-11DE7DBD20A9}" srcOrd="2" destOrd="0" presId="urn:microsoft.com/office/officeart/2005/8/layout/hProcess3"/>
    <dgm:cxn modelId="{5E36265D-3F68-4187-A2F7-97C0C8BF9F4C}" type="presParOf" srcId="{9C61A498-200A-44DF-8D82-1D46DF11F0F2}" destId="{E3B6D7CC-D9BA-4C99-9F1E-C45F61B8B21F}" srcOrd="3" destOrd="0" presId="urn:microsoft.com/office/officeart/2005/8/layout/hProcess3"/>
    <dgm:cxn modelId="{9B9DABA5-3FD2-4F76-A8EC-F5C9D1292B8D}" type="presParOf" srcId="{05780FE5-EE47-460A-93C2-A200EF8C56EA}" destId="{7997410A-2394-4A7C-8A96-D6304BE95D16}" srcOrd="4" destOrd="0" presId="urn:microsoft.com/office/officeart/2005/8/layout/hProcess3"/>
    <dgm:cxn modelId="{EB33F747-AA7C-44D9-889D-C71FF85FE824}" type="presParOf" srcId="{05780FE5-EE47-460A-93C2-A200EF8C56EA}" destId="{1BC1F038-999C-473D-831F-6B35C86271FD}" srcOrd="5" destOrd="0" presId="urn:microsoft.com/office/officeart/2005/8/layout/hProcess3"/>
    <dgm:cxn modelId="{8C235AE9-562C-4721-BDF0-A3F4A39FCE6C}" type="presParOf" srcId="{05780FE5-EE47-460A-93C2-A200EF8C56EA}" destId="{C0F5373E-1703-4424-9898-D1A8049422AB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E9C6BD-528A-4D2E-B596-345090D2039E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24AEAC-3DA7-4ABE-AD65-9D9CE14F0DB7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effectLst>
          <a:glow rad="228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+mj-lt"/>
            </a:rPr>
            <a:t>Не подлежат рассмотрению в соответствии с КАС РФ</a:t>
          </a:r>
          <a:endParaRPr lang="ru-RU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  <a:latin typeface="+mj-lt"/>
          </a:endParaRPr>
        </a:p>
      </dgm:t>
    </dgm:pt>
    <dgm:pt modelId="{4D40E705-DCC1-40F3-931A-E2607BC8185B}" type="parTrans" cxnId="{E8BCCC2C-1F56-491D-B0FB-9427603750B7}">
      <dgm:prSet/>
      <dgm:spPr/>
      <dgm:t>
        <a:bodyPr/>
        <a:lstStyle/>
        <a:p>
          <a:endParaRPr lang="ru-RU"/>
        </a:p>
      </dgm:t>
    </dgm:pt>
    <dgm:pt modelId="{AB14C5B5-0091-4F4C-B627-BC6C7EBEFEFD}" type="sibTrans" cxnId="{E8BCCC2C-1F56-491D-B0FB-9427603750B7}">
      <dgm:prSet/>
      <dgm:spPr/>
      <dgm:t>
        <a:bodyPr/>
        <a:lstStyle/>
        <a:p>
          <a:endParaRPr lang="ru-RU"/>
        </a:p>
      </dgm:t>
    </dgm:pt>
    <dgm:pt modelId="{58033522-3EEA-4045-9CE5-BBCF93335F65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rPr>
            <a:t>Дела, возникающие из публичных правоотношений и отнесенные федеральным законом к компетенции КС РФ, конституционных (уставных) судов субъектов РФ, арбитражных судов или подлежащие рассмотрению в ином судебном (процессуальном) порядке в ВС РФ, судах общей юрисдикции</a:t>
          </a:r>
          <a:endParaRPr lang="ru-RU" sz="1800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j-lt"/>
          </a:endParaRPr>
        </a:p>
      </dgm:t>
    </dgm:pt>
    <dgm:pt modelId="{A5F89F54-90BA-484B-BAFC-AB9A0120303A}" type="parTrans" cxnId="{52E86E86-55D6-4424-92AD-75C533A249CF}">
      <dgm:prSet/>
      <dgm:spPr/>
      <dgm:t>
        <a:bodyPr/>
        <a:lstStyle/>
        <a:p>
          <a:endParaRPr lang="ru-RU"/>
        </a:p>
      </dgm:t>
    </dgm:pt>
    <dgm:pt modelId="{E9BE2A5B-B147-4C88-A49D-E0A6263ED36D}" type="sibTrans" cxnId="{52E86E86-55D6-4424-92AD-75C533A249CF}">
      <dgm:prSet/>
      <dgm:spPr/>
      <dgm:t>
        <a:bodyPr/>
        <a:lstStyle/>
        <a:p>
          <a:endParaRPr lang="ru-RU"/>
        </a:p>
      </dgm:t>
    </dgm:pt>
    <dgm:pt modelId="{AE05CA10-B113-45F8-8FF0-E046B43750E8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rPr>
            <a:t>Дела об административных правонарушениях</a:t>
          </a:r>
          <a:endParaRPr lang="ru-RU" sz="1800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j-lt"/>
          </a:endParaRPr>
        </a:p>
      </dgm:t>
    </dgm:pt>
    <dgm:pt modelId="{5CA2518C-E6A8-488C-86F1-408836723F38}" type="parTrans" cxnId="{79081411-8C5E-4BD4-9DAC-2C12BF1B76D0}">
      <dgm:prSet/>
      <dgm:spPr/>
      <dgm:t>
        <a:bodyPr/>
        <a:lstStyle/>
        <a:p>
          <a:endParaRPr lang="ru-RU"/>
        </a:p>
      </dgm:t>
    </dgm:pt>
    <dgm:pt modelId="{DCC83B49-F268-4B81-869F-DC80BDEDC2DD}" type="sibTrans" cxnId="{79081411-8C5E-4BD4-9DAC-2C12BF1B76D0}">
      <dgm:prSet/>
      <dgm:spPr/>
      <dgm:t>
        <a:bodyPr/>
        <a:lstStyle/>
        <a:p>
          <a:endParaRPr lang="ru-RU"/>
        </a:p>
      </dgm:t>
    </dgm:pt>
    <dgm:pt modelId="{27C01256-2F95-4394-BA3C-97F16C34E448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rPr>
            <a:t>Дела об обращении взыскания на средства бюджетов бюджетной системы РФ</a:t>
          </a:r>
          <a:endParaRPr lang="ru-RU" sz="1800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j-lt"/>
          </a:endParaRPr>
        </a:p>
      </dgm:t>
    </dgm:pt>
    <dgm:pt modelId="{7D52697C-0C04-4D29-B8DB-B699F4382313}" type="parTrans" cxnId="{756476BC-CC92-4699-884A-79C6C2BA6BA2}">
      <dgm:prSet/>
      <dgm:spPr/>
      <dgm:t>
        <a:bodyPr/>
        <a:lstStyle/>
        <a:p>
          <a:endParaRPr lang="ru-RU"/>
        </a:p>
      </dgm:t>
    </dgm:pt>
    <dgm:pt modelId="{35D6E345-9DE9-4552-927D-0883E31F5F43}" type="sibTrans" cxnId="{756476BC-CC92-4699-884A-79C6C2BA6BA2}">
      <dgm:prSet/>
      <dgm:spPr/>
      <dgm:t>
        <a:bodyPr/>
        <a:lstStyle/>
        <a:p>
          <a:endParaRPr lang="ru-RU"/>
        </a:p>
      </dgm:t>
    </dgm:pt>
    <dgm:pt modelId="{1D255476-EF6E-48C9-8102-2A63D6C4E4D1}">
      <dgm:prSet/>
      <dgm:spPr/>
      <dgm:t>
        <a:bodyPr/>
        <a:lstStyle/>
        <a:p>
          <a:endParaRPr lang="ru-RU"/>
        </a:p>
      </dgm:t>
    </dgm:pt>
    <dgm:pt modelId="{81BEBC78-F7AD-4235-80AE-70FEC9131696}" type="parTrans" cxnId="{3CAB0E9C-395C-4D5C-8817-ED55D27610A9}">
      <dgm:prSet/>
      <dgm:spPr/>
      <dgm:t>
        <a:bodyPr/>
        <a:lstStyle/>
        <a:p>
          <a:endParaRPr lang="ru-RU"/>
        </a:p>
      </dgm:t>
    </dgm:pt>
    <dgm:pt modelId="{1E6A231B-8277-4858-A350-807BC8372BC4}" type="sibTrans" cxnId="{3CAB0E9C-395C-4D5C-8817-ED55D27610A9}">
      <dgm:prSet/>
      <dgm:spPr/>
      <dgm:t>
        <a:bodyPr/>
        <a:lstStyle/>
        <a:p>
          <a:endParaRPr lang="ru-RU"/>
        </a:p>
      </dgm:t>
    </dgm:pt>
    <dgm:pt modelId="{0FEEB3D8-3AAB-4400-B30C-3F8C11EAD710}">
      <dgm:prSet/>
      <dgm:spPr/>
      <dgm:t>
        <a:bodyPr/>
        <a:lstStyle/>
        <a:p>
          <a:endParaRPr lang="ru-RU"/>
        </a:p>
      </dgm:t>
    </dgm:pt>
    <dgm:pt modelId="{9BD57993-D3DA-4235-B518-CD6FB04C0059}" type="parTrans" cxnId="{2C2A93AD-4C6C-4BC2-86FB-21093BF2EAA5}">
      <dgm:prSet/>
      <dgm:spPr/>
      <dgm:t>
        <a:bodyPr/>
        <a:lstStyle/>
        <a:p>
          <a:endParaRPr lang="ru-RU"/>
        </a:p>
      </dgm:t>
    </dgm:pt>
    <dgm:pt modelId="{DC639179-C02A-4FB7-8303-D341CFD0D954}" type="sibTrans" cxnId="{2C2A93AD-4C6C-4BC2-86FB-21093BF2EAA5}">
      <dgm:prSet/>
      <dgm:spPr/>
      <dgm:t>
        <a:bodyPr/>
        <a:lstStyle/>
        <a:p>
          <a:endParaRPr lang="ru-RU"/>
        </a:p>
      </dgm:t>
    </dgm:pt>
    <dgm:pt modelId="{9A3B3394-B190-4ADF-9236-1F0AF048ACB6}" type="pres">
      <dgm:prSet presAssocID="{22E9C6BD-528A-4D2E-B596-345090D2039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797BFD3-BFBF-4274-A1A2-08168670C478}" type="pres">
      <dgm:prSet presAssocID="{1824AEAC-3DA7-4ABE-AD65-9D9CE14F0DB7}" presName="singleCycle" presStyleCnt="0"/>
      <dgm:spPr/>
    </dgm:pt>
    <dgm:pt modelId="{511274AD-EBC5-4BE9-968A-CFE0965F3A92}" type="pres">
      <dgm:prSet presAssocID="{1824AEAC-3DA7-4ABE-AD65-9D9CE14F0DB7}" presName="singleCenter" presStyleLbl="node1" presStyleIdx="0" presStyleCnt="4" custScaleX="202289" custScaleY="137430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D46B6880-2172-4B7D-A014-1A79C5A53304}" type="pres">
      <dgm:prSet presAssocID="{A5F89F54-90BA-484B-BAFC-AB9A0120303A}" presName="Name56" presStyleLbl="parChTrans1D2" presStyleIdx="0" presStyleCnt="3"/>
      <dgm:spPr/>
      <dgm:t>
        <a:bodyPr/>
        <a:lstStyle/>
        <a:p>
          <a:endParaRPr lang="ru-RU"/>
        </a:p>
      </dgm:t>
    </dgm:pt>
    <dgm:pt modelId="{23F5BEB5-55FA-46AD-B267-B9CBD6ED592B}" type="pres">
      <dgm:prSet presAssocID="{58033522-3EEA-4045-9CE5-BBCF93335F65}" presName="text0" presStyleLbl="node1" presStyleIdx="1" presStyleCnt="4" custScaleX="395733" custScaleY="165677" custRadScaleRad="98465" custRadScaleInc="-1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1AA323-7C17-43BF-9932-77DFFBB99FF8}" type="pres">
      <dgm:prSet presAssocID="{5CA2518C-E6A8-488C-86F1-408836723F38}" presName="Name56" presStyleLbl="parChTrans1D2" presStyleIdx="1" presStyleCnt="3"/>
      <dgm:spPr/>
      <dgm:t>
        <a:bodyPr/>
        <a:lstStyle/>
        <a:p>
          <a:endParaRPr lang="ru-RU"/>
        </a:p>
      </dgm:t>
    </dgm:pt>
    <dgm:pt modelId="{E90C5B5C-9AD2-4470-8530-1155244A5DF0}" type="pres">
      <dgm:prSet presAssocID="{AE05CA10-B113-45F8-8FF0-E046B43750E8}" presName="text0" presStyleLbl="node1" presStyleIdx="2" presStyleCnt="4" custScaleX="180682" custScaleY="197646" custRadScaleRad="133187" custRadScaleInc="-40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303EA8-6BED-4F78-A630-A44928034C0B}" type="pres">
      <dgm:prSet presAssocID="{7D52697C-0C04-4D29-B8DB-B699F4382313}" presName="Name56" presStyleLbl="parChTrans1D2" presStyleIdx="2" presStyleCnt="3"/>
      <dgm:spPr/>
      <dgm:t>
        <a:bodyPr/>
        <a:lstStyle/>
        <a:p>
          <a:endParaRPr lang="ru-RU"/>
        </a:p>
      </dgm:t>
    </dgm:pt>
    <dgm:pt modelId="{10F6F70C-E0B2-4C9B-9555-D0C23BDB865B}" type="pres">
      <dgm:prSet presAssocID="{27C01256-2F95-4394-BA3C-97F16C34E448}" presName="text0" presStyleLbl="node1" presStyleIdx="3" presStyleCnt="4" custScaleX="178052" custScaleY="188861" custRadScaleRad="137696" custRadScaleInc="392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06B510-3BC9-4E82-A806-6065086503D2}" type="presOf" srcId="{27C01256-2F95-4394-BA3C-97F16C34E448}" destId="{10F6F70C-E0B2-4C9B-9555-D0C23BDB865B}" srcOrd="0" destOrd="0" presId="urn:microsoft.com/office/officeart/2008/layout/RadialCluster"/>
    <dgm:cxn modelId="{52E86E86-55D6-4424-92AD-75C533A249CF}" srcId="{1824AEAC-3DA7-4ABE-AD65-9D9CE14F0DB7}" destId="{58033522-3EEA-4045-9CE5-BBCF93335F65}" srcOrd="0" destOrd="0" parTransId="{A5F89F54-90BA-484B-BAFC-AB9A0120303A}" sibTransId="{E9BE2A5B-B147-4C88-A49D-E0A6263ED36D}"/>
    <dgm:cxn modelId="{BA2216FC-5108-40D4-8E3A-D04D2A90D693}" type="presOf" srcId="{22E9C6BD-528A-4D2E-B596-345090D2039E}" destId="{9A3B3394-B190-4ADF-9236-1F0AF048ACB6}" srcOrd="0" destOrd="0" presId="urn:microsoft.com/office/officeart/2008/layout/RadialCluster"/>
    <dgm:cxn modelId="{756476BC-CC92-4699-884A-79C6C2BA6BA2}" srcId="{1824AEAC-3DA7-4ABE-AD65-9D9CE14F0DB7}" destId="{27C01256-2F95-4394-BA3C-97F16C34E448}" srcOrd="2" destOrd="0" parTransId="{7D52697C-0C04-4D29-B8DB-B699F4382313}" sibTransId="{35D6E345-9DE9-4552-927D-0883E31F5F43}"/>
    <dgm:cxn modelId="{A999BD3F-0C47-4BFD-858E-9B3A3AA4CEE0}" type="presOf" srcId="{AE05CA10-B113-45F8-8FF0-E046B43750E8}" destId="{E90C5B5C-9AD2-4470-8530-1155244A5DF0}" srcOrd="0" destOrd="0" presId="urn:microsoft.com/office/officeart/2008/layout/RadialCluster"/>
    <dgm:cxn modelId="{9E4712B0-8020-4962-9DB1-A62A10C1D964}" type="presOf" srcId="{58033522-3EEA-4045-9CE5-BBCF93335F65}" destId="{23F5BEB5-55FA-46AD-B267-B9CBD6ED592B}" srcOrd="0" destOrd="0" presId="urn:microsoft.com/office/officeart/2008/layout/RadialCluster"/>
    <dgm:cxn modelId="{788EB8DD-ACAF-44F1-862E-02D4562E9CA3}" type="presOf" srcId="{5CA2518C-E6A8-488C-86F1-408836723F38}" destId="{4C1AA323-7C17-43BF-9932-77DFFBB99FF8}" srcOrd="0" destOrd="0" presId="urn:microsoft.com/office/officeart/2008/layout/RadialCluster"/>
    <dgm:cxn modelId="{E1184AC7-8ABF-4EC2-8AB1-42D8A5AB4108}" type="presOf" srcId="{7D52697C-0C04-4D29-B8DB-B699F4382313}" destId="{40303EA8-6BED-4F78-A630-A44928034C0B}" srcOrd="0" destOrd="0" presId="urn:microsoft.com/office/officeart/2008/layout/RadialCluster"/>
    <dgm:cxn modelId="{79081411-8C5E-4BD4-9DAC-2C12BF1B76D0}" srcId="{1824AEAC-3DA7-4ABE-AD65-9D9CE14F0DB7}" destId="{AE05CA10-B113-45F8-8FF0-E046B43750E8}" srcOrd="1" destOrd="0" parTransId="{5CA2518C-E6A8-488C-86F1-408836723F38}" sibTransId="{DCC83B49-F268-4B81-869F-DC80BDEDC2DD}"/>
    <dgm:cxn modelId="{3CAB0E9C-395C-4D5C-8817-ED55D27610A9}" srcId="{22E9C6BD-528A-4D2E-B596-345090D2039E}" destId="{1D255476-EF6E-48C9-8102-2A63D6C4E4D1}" srcOrd="2" destOrd="0" parTransId="{81BEBC78-F7AD-4235-80AE-70FEC9131696}" sibTransId="{1E6A231B-8277-4858-A350-807BC8372BC4}"/>
    <dgm:cxn modelId="{61C3BDBF-0192-451D-A0BD-49F67A0C9855}" type="presOf" srcId="{1824AEAC-3DA7-4ABE-AD65-9D9CE14F0DB7}" destId="{511274AD-EBC5-4BE9-968A-CFE0965F3A92}" srcOrd="0" destOrd="0" presId="urn:microsoft.com/office/officeart/2008/layout/RadialCluster"/>
    <dgm:cxn modelId="{E8BCCC2C-1F56-491D-B0FB-9427603750B7}" srcId="{22E9C6BD-528A-4D2E-B596-345090D2039E}" destId="{1824AEAC-3DA7-4ABE-AD65-9D9CE14F0DB7}" srcOrd="0" destOrd="0" parTransId="{4D40E705-DCC1-40F3-931A-E2607BC8185B}" sibTransId="{AB14C5B5-0091-4F4C-B627-BC6C7EBEFEFD}"/>
    <dgm:cxn modelId="{2C2A93AD-4C6C-4BC2-86FB-21093BF2EAA5}" srcId="{22E9C6BD-528A-4D2E-B596-345090D2039E}" destId="{0FEEB3D8-3AAB-4400-B30C-3F8C11EAD710}" srcOrd="1" destOrd="0" parTransId="{9BD57993-D3DA-4235-B518-CD6FB04C0059}" sibTransId="{DC639179-C02A-4FB7-8303-D341CFD0D954}"/>
    <dgm:cxn modelId="{2E170DD6-5D42-4ACF-B4BA-90EA9BBF7D78}" type="presOf" srcId="{A5F89F54-90BA-484B-BAFC-AB9A0120303A}" destId="{D46B6880-2172-4B7D-A014-1A79C5A53304}" srcOrd="0" destOrd="0" presId="urn:microsoft.com/office/officeart/2008/layout/RadialCluster"/>
    <dgm:cxn modelId="{95929928-3825-456D-A00F-E3A2F6FFF858}" type="presParOf" srcId="{9A3B3394-B190-4ADF-9236-1F0AF048ACB6}" destId="{C797BFD3-BFBF-4274-A1A2-08168670C478}" srcOrd="0" destOrd="0" presId="urn:microsoft.com/office/officeart/2008/layout/RadialCluster"/>
    <dgm:cxn modelId="{AEAE6165-65C1-4138-AD0B-76E19A73E600}" type="presParOf" srcId="{C797BFD3-BFBF-4274-A1A2-08168670C478}" destId="{511274AD-EBC5-4BE9-968A-CFE0965F3A92}" srcOrd="0" destOrd="0" presId="urn:microsoft.com/office/officeart/2008/layout/RadialCluster"/>
    <dgm:cxn modelId="{5EF8C334-3C1E-41A0-8905-A6EAE9F5045F}" type="presParOf" srcId="{C797BFD3-BFBF-4274-A1A2-08168670C478}" destId="{D46B6880-2172-4B7D-A014-1A79C5A53304}" srcOrd="1" destOrd="0" presId="urn:microsoft.com/office/officeart/2008/layout/RadialCluster"/>
    <dgm:cxn modelId="{2DFA5702-7DE1-4E34-A00E-1E0506207341}" type="presParOf" srcId="{C797BFD3-BFBF-4274-A1A2-08168670C478}" destId="{23F5BEB5-55FA-46AD-B267-B9CBD6ED592B}" srcOrd="2" destOrd="0" presId="urn:microsoft.com/office/officeart/2008/layout/RadialCluster"/>
    <dgm:cxn modelId="{8D09A910-DA7C-44F0-898D-A4EFB5471042}" type="presParOf" srcId="{C797BFD3-BFBF-4274-A1A2-08168670C478}" destId="{4C1AA323-7C17-43BF-9932-77DFFBB99FF8}" srcOrd="3" destOrd="0" presId="urn:microsoft.com/office/officeart/2008/layout/RadialCluster"/>
    <dgm:cxn modelId="{6FE079ED-A239-4414-8E80-2D765BB6BE92}" type="presParOf" srcId="{C797BFD3-BFBF-4274-A1A2-08168670C478}" destId="{E90C5B5C-9AD2-4470-8530-1155244A5DF0}" srcOrd="4" destOrd="0" presId="urn:microsoft.com/office/officeart/2008/layout/RadialCluster"/>
    <dgm:cxn modelId="{F52041F2-9B56-4EFD-B39D-E40D42DD779F}" type="presParOf" srcId="{C797BFD3-BFBF-4274-A1A2-08168670C478}" destId="{40303EA8-6BED-4F78-A630-A44928034C0B}" srcOrd="5" destOrd="0" presId="urn:microsoft.com/office/officeart/2008/layout/RadialCluster"/>
    <dgm:cxn modelId="{DEE88003-6D0F-4535-A0E9-D283BC6759AC}" type="presParOf" srcId="{C797BFD3-BFBF-4274-A1A2-08168670C478}" destId="{10F6F70C-E0B2-4C9B-9555-D0C23BDB865B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1E9F2-EC6C-4674-B7A8-A5AC33F57677}">
      <dsp:nvSpPr>
        <dsp:cNvPr id="0" name=""/>
        <dsp:cNvSpPr/>
      </dsp:nvSpPr>
      <dsp:spPr>
        <a:xfrm>
          <a:off x="-133759" y="882199"/>
          <a:ext cx="2510421" cy="284624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FDA4E-FFD5-45CF-93AF-F0F345C37EC7}">
      <dsp:nvSpPr>
        <dsp:cNvPr id="0" name=""/>
        <dsp:cNvSpPr/>
      </dsp:nvSpPr>
      <dsp:spPr>
        <a:xfrm>
          <a:off x="647860" y="-57953"/>
          <a:ext cx="3463862" cy="4752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Рассматривались в порядке искового производства:</a:t>
          </a:r>
          <a:endParaRPr lang="ru-RU" sz="2000" kern="1200" dirty="0">
            <a:solidFill>
              <a:schemeClr val="accent6">
                <a:lumMod val="50000"/>
              </a:schemeClr>
            </a:solidFill>
            <a:latin typeface="+mj-lt"/>
          </a:endParaRPr>
        </a:p>
      </dsp:txBody>
      <dsp:txXfrm>
        <a:off x="647860" y="-57953"/>
        <a:ext cx="3463862" cy="1425693"/>
      </dsp:txXfrm>
    </dsp:sp>
    <dsp:sp modelId="{35DA6528-D5E9-437B-8364-B237C237E1DD}">
      <dsp:nvSpPr>
        <dsp:cNvPr id="0" name=""/>
        <dsp:cNvSpPr/>
      </dsp:nvSpPr>
      <dsp:spPr>
        <a:xfrm>
          <a:off x="305565" y="1641694"/>
          <a:ext cx="1631772" cy="198061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537617"/>
            <a:satOff val="-9534"/>
            <a:lumOff val="32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4917B2-CA74-424D-9626-CED7E980C9B7}">
      <dsp:nvSpPr>
        <dsp:cNvPr id="0" name=""/>
        <dsp:cNvSpPr/>
      </dsp:nvSpPr>
      <dsp:spPr>
        <a:xfrm>
          <a:off x="1121451" y="875724"/>
          <a:ext cx="2928824" cy="35125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-537617"/>
              <a:satOff val="-9534"/>
              <a:lumOff val="320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latin typeface="+mj-lt"/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latin typeface="+mj-lt"/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- дела о присуждении компенсации за нарушение права на судопроизводство в разумный срок по делам, рассматриваемым судами общей юрисдикции, или права на исполнение судебного акта суда общей юрисдикции в разумный срок;</a:t>
          </a:r>
          <a:endParaRPr lang="ru-RU" sz="1600" kern="1200" dirty="0">
            <a:solidFill>
              <a:schemeClr val="accent6">
                <a:lumMod val="50000"/>
              </a:schemeClr>
            </a:solidFill>
            <a:latin typeface="+mj-lt"/>
          </a:endParaRPr>
        </a:p>
      </dsp:txBody>
      <dsp:txXfrm>
        <a:off x="1121451" y="875724"/>
        <a:ext cx="2928824" cy="1621177"/>
      </dsp:txXfrm>
    </dsp:sp>
    <dsp:sp modelId="{A80FCA30-1D38-4584-B692-A3DE588C442C}">
      <dsp:nvSpPr>
        <dsp:cNvPr id="0" name=""/>
        <dsp:cNvSpPr/>
      </dsp:nvSpPr>
      <dsp:spPr>
        <a:xfrm>
          <a:off x="744888" y="2569240"/>
          <a:ext cx="753125" cy="75312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537617"/>
            <a:satOff val="-9534"/>
            <a:lumOff val="32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79C445-5AC8-477F-92E6-A0CB396E4CBA}">
      <dsp:nvSpPr>
        <dsp:cNvPr id="0" name=""/>
        <dsp:cNvSpPr/>
      </dsp:nvSpPr>
      <dsp:spPr>
        <a:xfrm>
          <a:off x="892285" y="2994244"/>
          <a:ext cx="3155310" cy="753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-537617"/>
              <a:satOff val="-9534"/>
              <a:lumOff val="320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- дела о прекращении деятельности средств массовой информации. </a:t>
          </a:r>
          <a:endParaRPr lang="ru-RU" sz="1600" kern="1200" dirty="0">
            <a:solidFill>
              <a:schemeClr val="accent6">
                <a:lumMod val="50000"/>
              </a:schemeClr>
            </a:solidFill>
            <a:latin typeface="+mj-lt"/>
          </a:endParaRPr>
        </a:p>
      </dsp:txBody>
      <dsp:txXfrm>
        <a:off x="892285" y="2994244"/>
        <a:ext cx="3155310" cy="7531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3339E-29B5-4FDD-A68F-9B7BA3146AF3}">
      <dsp:nvSpPr>
        <dsp:cNvPr id="0" name=""/>
        <dsp:cNvSpPr/>
      </dsp:nvSpPr>
      <dsp:spPr>
        <a:xfrm rot="10800000">
          <a:off x="2275231" y="1032181"/>
          <a:ext cx="3080548" cy="308054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C0E2F5-A420-4111-8C7D-42645D24622B}">
      <dsp:nvSpPr>
        <dsp:cNvPr id="0" name=""/>
        <dsp:cNvSpPr/>
      </dsp:nvSpPr>
      <dsp:spPr>
        <a:xfrm>
          <a:off x="326877" y="-96593"/>
          <a:ext cx="3593973" cy="471367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Рассматривались в порядке приказного производства:</a:t>
          </a:r>
          <a:endParaRPr lang="ru-RU" sz="2000" b="1" kern="1200" dirty="0">
            <a:solidFill>
              <a:schemeClr val="accent6">
                <a:lumMod val="50000"/>
              </a:schemeClr>
            </a:solidFill>
            <a:latin typeface="+mj-lt"/>
          </a:endParaRPr>
        </a:p>
      </dsp:txBody>
      <dsp:txXfrm>
        <a:off x="326877" y="-96593"/>
        <a:ext cx="3593973" cy="1414104"/>
      </dsp:txXfrm>
    </dsp:sp>
    <dsp:sp modelId="{247C6298-CE9C-4975-8B93-E21F1CC8E12F}">
      <dsp:nvSpPr>
        <dsp:cNvPr id="0" name=""/>
        <dsp:cNvSpPr/>
      </dsp:nvSpPr>
      <dsp:spPr>
        <a:xfrm rot="10800000">
          <a:off x="2948991" y="1818859"/>
          <a:ext cx="2002354" cy="200235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537617"/>
            <a:satOff val="-9534"/>
            <a:lumOff val="32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6E8FE-F863-4E26-BA2C-5E2E9D59A60F}">
      <dsp:nvSpPr>
        <dsp:cNvPr id="0" name=""/>
        <dsp:cNvSpPr/>
      </dsp:nvSpPr>
      <dsp:spPr>
        <a:xfrm>
          <a:off x="201627" y="932417"/>
          <a:ext cx="3593973" cy="35150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-537617"/>
              <a:satOff val="-9534"/>
              <a:lumOff val="320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- дела, связанные со взысканием налогов и иных обязательных платежей с физических лиц в случаях, предусмотренных федеральным законом;</a:t>
          </a:r>
          <a:endParaRPr lang="ru-RU" sz="1600" kern="1200" dirty="0">
            <a:solidFill>
              <a:schemeClr val="accent6">
                <a:lumMod val="50000"/>
              </a:schemeClr>
            </a:solidFill>
            <a:latin typeface="+mj-lt"/>
          </a:endParaRPr>
        </a:p>
      </dsp:txBody>
      <dsp:txXfrm>
        <a:off x="201627" y="932417"/>
        <a:ext cx="3593973" cy="1622350"/>
      </dsp:txXfrm>
    </dsp:sp>
    <dsp:sp modelId="{F30258FF-9058-4562-B2A8-9A342CE15C73}">
      <dsp:nvSpPr>
        <dsp:cNvPr id="0" name=""/>
        <dsp:cNvSpPr/>
      </dsp:nvSpPr>
      <dsp:spPr>
        <a:xfrm rot="10800000">
          <a:off x="3433146" y="2543576"/>
          <a:ext cx="924163" cy="9241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537617"/>
            <a:satOff val="-9534"/>
            <a:lumOff val="32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06811-D048-4D52-AFF6-B3CB32ABF387}">
      <dsp:nvSpPr>
        <dsp:cNvPr id="0" name=""/>
        <dsp:cNvSpPr/>
      </dsp:nvSpPr>
      <dsp:spPr>
        <a:xfrm>
          <a:off x="323570" y="2633479"/>
          <a:ext cx="3593973" cy="9241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-537617"/>
              <a:satOff val="-9534"/>
              <a:lumOff val="320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accent6">
                  <a:lumMod val="50000"/>
                </a:schemeClr>
              </a:solidFill>
              <a:latin typeface="+mj-lt"/>
            </a:rPr>
            <a:t>- дела о взыскании санкций с физических лиц.</a:t>
          </a:r>
          <a:endParaRPr lang="ru-RU" sz="1600" kern="1200" dirty="0">
            <a:solidFill>
              <a:schemeClr val="accent6">
                <a:lumMod val="50000"/>
              </a:schemeClr>
            </a:solidFill>
            <a:latin typeface="+mj-lt"/>
          </a:endParaRPr>
        </a:p>
      </dsp:txBody>
      <dsp:txXfrm>
        <a:off x="323570" y="2633479"/>
        <a:ext cx="3593973" cy="9241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5373E-1703-4424-9898-D1A8049422AB}">
      <dsp:nvSpPr>
        <dsp:cNvPr id="0" name=""/>
        <dsp:cNvSpPr/>
      </dsp:nvSpPr>
      <dsp:spPr>
        <a:xfrm>
          <a:off x="0" y="0"/>
          <a:ext cx="5038662" cy="4790938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51B66-1B05-4724-8807-9CE98267AD4C}">
      <dsp:nvSpPr>
        <dsp:cNvPr id="0" name=""/>
        <dsp:cNvSpPr/>
      </dsp:nvSpPr>
      <dsp:spPr>
        <a:xfrm>
          <a:off x="3989850" y="243658"/>
          <a:ext cx="549873" cy="626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989850" y="243658"/>
        <a:ext cx="549873" cy="626676"/>
      </dsp:txXfrm>
    </dsp:sp>
    <dsp:sp modelId="{4F406D13-9C27-4B9E-97F9-3DF0647592EF}">
      <dsp:nvSpPr>
        <dsp:cNvPr id="0" name=""/>
        <dsp:cNvSpPr/>
      </dsp:nvSpPr>
      <dsp:spPr>
        <a:xfrm>
          <a:off x="411438" y="243658"/>
          <a:ext cx="3468437" cy="4299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baseline="0" dirty="0" smtClean="0">
              <a:solidFill>
                <a:schemeClr val="accent2">
                  <a:lumMod val="50000"/>
                </a:schemeClr>
              </a:solidFill>
              <a:latin typeface="+mj-lt"/>
            </a:rPr>
            <a:t>Дела, которые предусматривают госпитализацию гражданина в медицинскую организацию, оказывающую психиатрическую помощь в стационарных условиях, в недобровольном порядке, продление срока госпитализации гражданина в недобровольном порядке или психиатрическое освидетельствование гражданина в недобровольном порядке</a:t>
          </a:r>
          <a:endParaRPr lang="ru-RU" sz="1600" b="0" kern="1200" baseline="0" dirty="0">
            <a:solidFill>
              <a:schemeClr val="accent2">
                <a:lumMod val="50000"/>
              </a:schemeClr>
            </a:solidFill>
            <a:latin typeface="+mj-lt"/>
          </a:endParaRPr>
        </a:p>
      </dsp:txBody>
      <dsp:txXfrm>
        <a:off x="411438" y="243658"/>
        <a:ext cx="3468437" cy="42996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1274AD-EBC5-4BE9-968A-CFE0965F3A92}">
      <dsp:nvSpPr>
        <dsp:cNvPr id="0" name=""/>
        <dsp:cNvSpPr/>
      </dsp:nvSpPr>
      <dsp:spPr>
        <a:xfrm>
          <a:off x="3246681" y="2348637"/>
          <a:ext cx="3626514" cy="2463761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+mj-lt"/>
            </a:rPr>
            <a:t>Не подлежат рассмотрению в соответствии с КАС РФ</a:t>
          </a:r>
          <a:endParaRPr lang="ru-RU" sz="34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  <a:latin typeface="+mj-lt"/>
          </a:endParaRPr>
        </a:p>
      </dsp:txBody>
      <dsp:txXfrm>
        <a:off x="3366952" y="2468908"/>
        <a:ext cx="3385972" cy="2223219"/>
      </dsp:txXfrm>
    </dsp:sp>
    <dsp:sp modelId="{D46B6880-2172-4B7D-A014-1A79C5A53304}">
      <dsp:nvSpPr>
        <dsp:cNvPr id="0" name=""/>
        <dsp:cNvSpPr/>
      </dsp:nvSpPr>
      <dsp:spPr>
        <a:xfrm rot="16146000">
          <a:off x="4794262" y="2106152"/>
          <a:ext cx="48503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503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F5BEB5-55FA-46AD-B267-B9CBD6ED592B}">
      <dsp:nvSpPr>
        <dsp:cNvPr id="0" name=""/>
        <dsp:cNvSpPr/>
      </dsp:nvSpPr>
      <dsp:spPr>
        <a:xfrm>
          <a:off x="2640693" y="-126337"/>
          <a:ext cx="4753289" cy="1990005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rPr>
            <a:t>Дела, возникающие из публичных правоотношений и отнесенные федеральным законом к компетенции КС РФ, конституционных (уставных) судов субъектов РФ, арбитражных судов или подлежащие рассмотрению в ином судебном (процессуальном) порядке в ВС РФ, судах общей юрисдикции</a:t>
          </a:r>
          <a:endParaRPr lang="ru-RU" sz="18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j-lt"/>
          </a:endParaRPr>
        </a:p>
      </dsp:txBody>
      <dsp:txXfrm>
        <a:off x="2737837" y="-29193"/>
        <a:ext cx="4559001" cy="1795717"/>
      </dsp:txXfrm>
    </dsp:sp>
    <dsp:sp modelId="{4C1AA323-7C17-43BF-9932-77DFFBB99FF8}">
      <dsp:nvSpPr>
        <dsp:cNvPr id="0" name=""/>
        <dsp:cNvSpPr/>
      </dsp:nvSpPr>
      <dsp:spPr>
        <a:xfrm rot="325476">
          <a:off x="6871500" y="3788497"/>
          <a:ext cx="7571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718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C5B5C-9AD2-4470-8530-1155244A5DF0}">
      <dsp:nvSpPr>
        <dsp:cNvPr id="0" name=""/>
        <dsp:cNvSpPr/>
      </dsp:nvSpPr>
      <dsp:spPr>
        <a:xfrm>
          <a:off x="7626986" y="2740333"/>
          <a:ext cx="2170235" cy="2373996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rPr>
            <a:t>Дела об административных правонарушениях</a:t>
          </a:r>
          <a:endParaRPr lang="ru-RU" sz="18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j-lt"/>
          </a:endParaRPr>
        </a:p>
      </dsp:txBody>
      <dsp:txXfrm>
        <a:off x="7732928" y="2846275"/>
        <a:ext cx="1958351" cy="2162112"/>
      </dsp:txXfrm>
    </dsp:sp>
    <dsp:sp modelId="{40303EA8-6BED-4F78-A630-A44928034C0B}">
      <dsp:nvSpPr>
        <dsp:cNvPr id="0" name=""/>
        <dsp:cNvSpPr/>
      </dsp:nvSpPr>
      <dsp:spPr>
        <a:xfrm rot="10413324">
          <a:off x="2357616" y="3835390"/>
          <a:ext cx="8918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188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F6F70C-E0B2-4C9B-9555-D0C23BDB865B}">
      <dsp:nvSpPr>
        <dsp:cNvPr id="0" name=""/>
        <dsp:cNvSpPr/>
      </dsp:nvSpPr>
      <dsp:spPr>
        <a:xfrm>
          <a:off x="221789" y="2871993"/>
          <a:ext cx="2138645" cy="2268476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rPr>
            <a:t>Дела об обращении взыскания на средства бюджетов бюджетной системы РФ</a:t>
          </a:r>
          <a:endParaRPr lang="ru-RU" sz="18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j-lt"/>
          </a:endParaRPr>
        </a:p>
      </dsp:txBody>
      <dsp:txXfrm>
        <a:off x="326189" y="2976393"/>
        <a:ext cx="1929845" cy="2059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E7A8C-D95C-49F3-ADC6-693BCB5655C9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4E2C9-EEDE-4D6A-9B03-D346E6616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17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4E2C9-EEDE-4D6A-9B03-D346E661697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408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504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16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1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23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120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044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51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10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83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903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8343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814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4382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153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450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11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7C3A1-3A4D-40AC-9AB5-0A911F9A3034}" type="datetimeFigureOut">
              <a:rPr lang="ru-RU" smtClean="0"/>
              <a:t>22.10.2015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09059A-3B47-48D7-BD35-74403EA13B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679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751527"/>
            <a:ext cx="7766936" cy="229930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Обзор Кодекса административного судопроизводства РФ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(ФЗ № 21 от 08.03.2015 )</a:t>
            </a:r>
            <a:endParaRPr lang="ru-RU" b="1" i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433"/>
            <a:ext cx="12191999" cy="114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116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2047741"/>
            <a:ext cx="8596668" cy="2479707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75" endPos="40000" dist="101600" dir="5400000" sy="-100000" algn="bl" rotWithShape="0"/>
          </a:effectLst>
          <a:scene3d>
            <a:camera prst="obliqueTopRight"/>
            <a:lightRig rig="threePt" dir="t"/>
          </a:scene3d>
        </p:spPr>
        <p:txBody>
          <a:bodyPr>
            <a:noAutofit/>
          </a:bodyPr>
          <a:lstStyle/>
          <a:p>
            <a:pPr indent="468000" algn="just"/>
            <a:r>
              <a:rPr lang="ru-RU" sz="2000" b="1" i="1" dirty="0"/>
              <a:t>С </a:t>
            </a:r>
            <a:r>
              <a:rPr lang="ru-RU" sz="2000" b="1" i="1" dirty="0" smtClean="0"/>
              <a:t>15 сентября 2015 года </a:t>
            </a:r>
            <a:r>
              <a:rPr lang="ru-RU" sz="2000" dirty="0" smtClean="0"/>
              <a:t>все </a:t>
            </a:r>
            <a:r>
              <a:rPr lang="ru-RU" sz="2000" dirty="0"/>
              <a:t>административные дела о защите нарушенных или оспариваемых прав, свобод и законных интересов граждан, прав и законных интересов организаций, а также других административных дел, возникающих из административных и иных публичных правоотношений и связанных с осуществлением судебного контроля за законностью и обоснованностью осуществления государственных или иных публичных полномочий, находящиеся при рассмотрении и разрешении ВС РФ и судов общей юрисдикции регулируются положениями </a:t>
            </a:r>
            <a:r>
              <a:rPr lang="ru-RU" sz="2000" dirty="0" smtClean="0"/>
              <a:t>КАС РФ.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15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011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6956" y="154546"/>
            <a:ext cx="4185623" cy="643944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r>
              <a:rPr lang="ru-RU" sz="2000" b="1" dirty="0" smtClean="0">
                <a:solidFill>
                  <a:schemeClr val="accent2"/>
                </a:solidFill>
                <a:latin typeface="+mj-lt"/>
              </a:rPr>
              <a:t>До 15 сентября 2015 г. в порядке гражданского судопроизводства:</a:t>
            </a:r>
            <a:endParaRPr lang="ru-RU" sz="20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3031" y="1133493"/>
            <a:ext cx="11706895" cy="5627916"/>
          </a:xfrm>
          <a:solidFill>
            <a:schemeClr val="accent6">
              <a:lumMod val="20000"/>
              <a:lumOff val="80000"/>
            </a:schemeClr>
          </a:solidFill>
          <a:effectLst>
            <a:softEdge rad="635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360000" algn="ctr">
              <a:spcBef>
                <a:spcPts val="0"/>
              </a:spcBef>
            </a:pPr>
            <a:r>
              <a:rPr lang="ru-RU" b="1" dirty="0" smtClean="0">
                <a:solidFill>
                  <a:srgbClr val="7030A0"/>
                </a:solidFill>
                <a:latin typeface="+mj-lt"/>
              </a:rPr>
              <a:t>Рассматриваются дела, возникающие из публичных правоотношений:</a:t>
            </a:r>
          </a:p>
          <a:p>
            <a:pPr marL="0" indent="360000">
              <a:spcBef>
                <a:spcPts val="0"/>
              </a:spcBef>
            </a:pPr>
            <a:r>
              <a:rPr lang="ru-RU" i="1" dirty="0">
                <a:solidFill>
                  <a:srgbClr val="7030A0"/>
                </a:solidFill>
                <a:latin typeface="+mj-lt"/>
              </a:rPr>
              <a:t>1) </a:t>
            </a:r>
            <a:r>
              <a:rPr lang="ru-RU" i="1" dirty="0" smtClean="0">
                <a:solidFill>
                  <a:srgbClr val="7030A0"/>
                </a:solidFill>
                <a:latin typeface="+mj-lt"/>
              </a:rPr>
              <a:t>по </a:t>
            </a:r>
            <a:r>
              <a:rPr lang="ru-RU" i="1" dirty="0">
                <a:solidFill>
                  <a:srgbClr val="7030A0"/>
                </a:solidFill>
                <a:latin typeface="+mj-lt"/>
              </a:rPr>
              <a:t>заявлениям граждан, организаций, прокурора об оспаривании нормативных правовых актов полностью или в части, если рассмотрение этих заявлений не отнесено федеральным законом к компетенции иных судов;</a:t>
            </a:r>
          </a:p>
          <a:p>
            <a:pPr marL="0" indent="360000">
              <a:spcBef>
                <a:spcPts val="0"/>
              </a:spcBef>
            </a:pPr>
            <a:r>
              <a:rPr lang="ru-RU" i="1" dirty="0" smtClean="0">
                <a:solidFill>
                  <a:srgbClr val="7030A0"/>
                </a:solidFill>
                <a:latin typeface="+mj-lt"/>
              </a:rPr>
              <a:t>2) по </a:t>
            </a:r>
            <a:r>
              <a:rPr lang="ru-RU" i="1" dirty="0">
                <a:solidFill>
                  <a:srgbClr val="7030A0"/>
                </a:solidFill>
                <a:latin typeface="+mj-lt"/>
              </a:rPr>
              <a:t>заявлениям об оспаривании решений и действий (бездействия) органов государственной власти, органов местного самоуправления, должностных лиц, государственных и муниципальных служащих;</a:t>
            </a:r>
          </a:p>
          <a:p>
            <a:pPr marL="0" indent="360000">
              <a:spcBef>
                <a:spcPts val="0"/>
              </a:spcBef>
            </a:pPr>
            <a:r>
              <a:rPr lang="ru-RU" i="1" dirty="0">
                <a:solidFill>
                  <a:srgbClr val="7030A0"/>
                </a:solidFill>
                <a:latin typeface="+mj-lt"/>
              </a:rPr>
              <a:t>3)	по заявлениям о защите избирательных прав или права на участие в референдуме граждан Российской Федерации;</a:t>
            </a:r>
          </a:p>
          <a:p>
            <a:pPr marL="0" indent="360000">
              <a:spcBef>
                <a:spcPts val="0"/>
              </a:spcBef>
            </a:pPr>
            <a:r>
              <a:rPr lang="ru-RU" i="1" dirty="0">
                <a:solidFill>
                  <a:srgbClr val="7030A0"/>
                </a:solidFill>
                <a:latin typeface="+mj-lt"/>
              </a:rPr>
              <a:t>4)	по заявлениям о помещении иностранного гражданина или лица без гражданства, подлежащих депортации или передаче Российской Федерацией иностранному государству в соответствии с международным договором Российской Федерации о </a:t>
            </a:r>
            <a:r>
              <a:rPr lang="ru-RU" i="1" dirty="0" err="1">
                <a:solidFill>
                  <a:srgbClr val="7030A0"/>
                </a:solidFill>
                <a:latin typeface="+mj-lt"/>
              </a:rPr>
              <a:t>реадмиссии</a:t>
            </a:r>
            <a:r>
              <a:rPr lang="ru-RU" i="1" dirty="0">
                <a:solidFill>
                  <a:srgbClr val="7030A0"/>
                </a:solidFill>
                <a:latin typeface="+mj-lt"/>
              </a:rPr>
              <a:t>, либо принимаемого Российской Федерацией иностранного гражданина или лица без гражданства, переданных иностранным государством Российской Федерации в соответствии с международным договором Российской Федерации о </a:t>
            </a:r>
            <a:r>
              <a:rPr lang="ru-RU" i="1" dirty="0" err="1">
                <a:solidFill>
                  <a:srgbClr val="7030A0"/>
                </a:solidFill>
                <a:latin typeface="+mj-lt"/>
              </a:rPr>
              <a:t>реадмиссии</a:t>
            </a:r>
            <a:r>
              <a:rPr lang="ru-RU" i="1" dirty="0">
                <a:solidFill>
                  <a:srgbClr val="7030A0"/>
                </a:solidFill>
                <a:latin typeface="+mj-lt"/>
              </a:rPr>
              <a:t>, но не имеющих законных оснований для пребывания (проживания) в Российской Федерации (далее - иностранный гражданин, подлежащий депортации или </a:t>
            </a:r>
            <a:r>
              <a:rPr lang="ru-RU" i="1" dirty="0" err="1">
                <a:solidFill>
                  <a:srgbClr val="7030A0"/>
                </a:solidFill>
                <a:latin typeface="+mj-lt"/>
              </a:rPr>
              <a:t>реадмиссии</a:t>
            </a:r>
            <a:r>
              <a:rPr lang="ru-RU" i="1" dirty="0">
                <a:solidFill>
                  <a:srgbClr val="7030A0"/>
                </a:solidFill>
                <a:latin typeface="+mj-lt"/>
              </a:rPr>
              <a:t>), в предназначенное для этого специальное учреждение, предусмотренное Федеральным законом от 25 июля 2002 года N 115-ФЗ "О правовом положении иностранных граждан в Российской Федерации";</a:t>
            </a:r>
          </a:p>
          <a:p>
            <a:pPr marL="0" indent="360000">
              <a:spcBef>
                <a:spcPts val="0"/>
              </a:spcBef>
            </a:pPr>
            <a:r>
              <a:rPr lang="ru-RU" i="1" dirty="0">
                <a:solidFill>
                  <a:srgbClr val="7030A0"/>
                </a:solidFill>
                <a:latin typeface="+mj-lt"/>
              </a:rPr>
              <a:t>5)	по заявлениям об установлении, о продлении, досрочном прекращении административного надзора, а также о частичной отмене или дополнении ранее установленных поднадзорному лицу административных ограничений;</a:t>
            </a:r>
          </a:p>
          <a:p>
            <a:pPr marL="0" indent="360000">
              <a:spcBef>
                <a:spcPts val="0"/>
              </a:spcBef>
            </a:pPr>
            <a:r>
              <a:rPr lang="ru-RU" i="1" dirty="0">
                <a:solidFill>
                  <a:srgbClr val="7030A0"/>
                </a:solidFill>
                <a:latin typeface="+mj-lt"/>
              </a:rPr>
              <a:t>6)	иные дела, возникающие из публичных правоотношений и отнесенные федеральным законом к ведению суда.</a:t>
            </a:r>
          </a:p>
          <a:p>
            <a:pPr marL="0" indent="360000">
              <a:spcBef>
                <a:spcPts val="0"/>
              </a:spcBef>
            </a:pPr>
            <a:endParaRPr lang="ru-RU" i="1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15353" y="257577"/>
            <a:ext cx="4749864" cy="540913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r>
              <a:rPr lang="ru-RU" sz="2000" b="1" dirty="0" smtClean="0">
                <a:solidFill>
                  <a:schemeClr val="accent2"/>
                </a:solidFill>
                <a:latin typeface="+mj-lt"/>
              </a:rPr>
              <a:t>После 15 сентября 2015 г. в порядке административного судопроизводства:</a:t>
            </a:r>
            <a:endParaRPr lang="ru-RU" sz="20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" name="Стрелка вниз 6"/>
          <p:cNvSpPr/>
          <p:nvPr/>
        </p:nvSpPr>
        <p:spPr>
          <a:xfrm rot="2766575">
            <a:off x="7336843" y="736631"/>
            <a:ext cx="609426" cy="4926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 rot="19501369">
            <a:off x="2341094" y="751163"/>
            <a:ext cx="597346" cy="4635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790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068" y="1880315"/>
            <a:ext cx="9800822" cy="4108361"/>
          </a:xfrm>
          <a:noFill/>
        </p:spPr>
        <p:txBody>
          <a:bodyPr>
            <a:normAutofit/>
          </a:bodyPr>
          <a:lstStyle/>
          <a:p>
            <a:pPr algn="just"/>
            <a:r>
              <a:rPr lang="ru-RU" sz="2000" i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дела</a:t>
            </a:r>
            <a:r>
              <a:rPr lang="ru-RU" sz="2000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ru-RU" sz="2000" i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которые </a:t>
            </a:r>
            <a:r>
              <a:rPr lang="ru-RU" sz="2000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возникают при оспаривании решений, действий (бездействия) некоммерческих организаций, наделенных отдельными государственными или иными публичными полномочиями, в том числе саморегулируемых организаций; </a:t>
            </a:r>
            <a:r>
              <a:rPr lang="ru-RU" sz="2000" i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/>
            </a:r>
            <a:br>
              <a:rPr lang="ru-RU" sz="2000" i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2000" i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дела, </a:t>
            </a:r>
            <a:r>
              <a:rPr lang="ru-RU" sz="2000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которые возникают при оспаривании решений, действий (бездействия) квалификационных коллегий судей; при оспаривании решений, действий (бездействия) Высшей экзаменационной комиссии по приему квалификационного экзамена на должность судьи и экзаменационных комиссий субъектов Российской Федерации по приему квалификационного экзамена на должность судьи.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8039" y="515155"/>
            <a:ext cx="9002332" cy="1493949"/>
          </a:xfr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Также в порядке административного судопроизводства сейчас рассматриваются: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0794"/>
            <a:ext cx="12192000" cy="130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4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37808426"/>
              </p:ext>
            </p:extLst>
          </p:nvPr>
        </p:nvGraphicFramePr>
        <p:xfrm>
          <a:off x="563035" y="270456"/>
          <a:ext cx="4184035" cy="4636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60230361"/>
              </p:ext>
            </p:extLst>
          </p:nvPr>
        </p:nvGraphicFramePr>
        <p:xfrm>
          <a:off x="4537786" y="334851"/>
          <a:ext cx="5134248" cy="4520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4211391" y="5254579"/>
            <a:ext cx="1390919" cy="5924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71978" y="5847008"/>
            <a:ext cx="8126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Сейчас входят в предмет регулирования КАС РФ</a:t>
            </a:r>
            <a:endParaRPr lang="ru-RU" sz="2400" b="1" u="sng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4742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flip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26239435"/>
              </p:ext>
            </p:extLst>
          </p:nvPr>
        </p:nvGraphicFramePr>
        <p:xfrm>
          <a:off x="3528811" y="656824"/>
          <a:ext cx="5048518" cy="4790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80304" y="2009105"/>
            <a:ext cx="2936383" cy="29021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ОСОБОЕ </a:t>
            </a:r>
          </a:p>
          <a:p>
            <a:pPr algn="ctr"/>
            <a:r>
              <a:rPr lang="ru-RU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ПРОИЗВОДСТВО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615967" y="2009104"/>
            <a:ext cx="3451537" cy="29021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АДМИНИСТРАТИВНОЕ </a:t>
            </a:r>
          </a:p>
          <a:p>
            <a:pPr algn="ctr"/>
            <a:r>
              <a:rPr lang="ru-RU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СУДОПРОИЗВОДСТВО+</a:t>
            </a:r>
          </a:p>
          <a:p>
            <a:pPr algn="ctr"/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Дела о госпитализации гражданина в медицинскую противотуберкулезную организацию в недобровольном порядке, а также в иные медицинские организации непсихиатрического профиля.</a:t>
            </a:r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946"/>
            <a:ext cx="12192000" cy="121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21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window dir="ver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40919042"/>
              </p:ext>
            </p:extLst>
          </p:nvPr>
        </p:nvGraphicFramePr>
        <p:xfrm>
          <a:off x="528033" y="283335"/>
          <a:ext cx="10135673" cy="5975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3673"/>
            <a:ext cx="12192000" cy="129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454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>
        <p15:prstTrans prst="peelOff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Другая 1">
      <a:dk1>
        <a:srgbClr val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C00000"/>
      </a:accent2>
      <a:accent3>
        <a:srgbClr val="C00000"/>
      </a:accent3>
      <a:accent4>
        <a:srgbClr val="F9B268"/>
      </a:accent4>
      <a:accent5>
        <a:srgbClr val="B45F06"/>
      </a:accent5>
      <a:accent6>
        <a:srgbClr val="773F04"/>
      </a:accent6>
      <a:hlink>
        <a:srgbClr val="855001"/>
      </a:hlink>
      <a:folHlink>
        <a:srgbClr val="B26B02"/>
      </a:folHlink>
    </a:clrScheme>
    <a:fontScheme name="Times New Roman/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433</Words>
  <Application>Microsoft Office PowerPoint</Application>
  <PresentationFormat>Широкоэкранный</PresentationFormat>
  <Paragraphs>34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 3</vt:lpstr>
      <vt:lpstr>Грань</vt:lpstr>
      <vt:lpstr>Обзор Кодекса административного судопроизводства РФ</vt:lpstr>
      <vt:lpstr>С 15 сентября 2015 года все административные дела о защите нарушенных или оспариваемых прав, свобод и законных интересов граждан, прав и законных интересов организаций, а также других административных дел, возникающих из административных и иных публичных правоотношений и связанных с осуществлением судебного контроля за законностью и обоснованностью осуществления государственных или иных публичных полномочий, находящиеся при рассмотрении и разрешении ВС РФ и судов общей юрисдикции регулируются положениями КАС РФ.</vt:lpstr>
      <vt:lpstr>Презентация PowerPoint</vt:lpstr>
      <vt:lpstr>- дела, которые возникают при оспаривании решений, действий (бездействия) некоммерческих организаций, наделенных отдельными государственными или иными публичными полномочиями, в том числе саморегулируемых организаций;  - дела, которые возникают при оспаривании решений, действий (бездействия) квалификационных коллегий судей; при оспаривании решений, действий (бездействия) Высшей экзаменационной комиссии по приему квалификационного экзамена на должность судьи и экзаменационных комиссий субъектов Российской Федерации по приему квалификационного экзамена на должность судьи.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Обзор Кодекса административного судопроизводства РФ</dc:title>
  <dc:creator>Ирина</dc:creator>
  <cp:lastModifiedBy>Ирина</cp:lastModifiedBy>
  <cp:revision>16</cp:revision>
  <dcterms:created xsi:type="dcterms:W3CDTF">2015-10-20T08:01:30Z</dcterms:created>
  <dcterms:modified xsi:type="dcterms:W3CDTF">2015-10-22T10:04:21Z</dcterms:modified>
</cp:coreProperties>
</file>